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351" r:id="rId2"/>
    <p:sldId id="340" r:id="rId3"/>
    <p:sldId id="352" r:id="rId4"/>
    <p:sldId id="378" r:id="rId5"/>
    <p:sldId id="379" r:id="rId6"/>
    <p:sldId id="380" r:id="rId7"/>
    <p:sldId id="381" r:id="rId8"/>
    <p:sldId id="382" r:id="rId9"/>
    <p:sldId id="353" r:id="rId10"/>
    <p:sldId id="383" r:id="rId11"/>
    <p:sldId id="362" r:id="rId12"/>
    <p:sldId id="354" r:id="rId13"/>
    <p:sldId id="325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66" r:id="rId26"/>
    <p:sldId id="355" r:id="rId27"/>
    <p:sldId id="356" r:id="rId28"/>
    <p:sldId id="363" r:id="rId29"/>
    <p:sldId id="364" r:id="rId30"/>
    <p:sldId id="365" r:id="rId31"/>
    <p:sldId id="357" r:id="rId32"/>
    <p:sldId id="358" r:id="rId33"/>
    <p:sldId id="361" r:id="rId34"/>
    <p:sldId id="359" r:id="rId35"/>
    <p:sldId id="360" r:id="rId36"/>
    <p:sldId id="345" r:id="rId37"/>
    <p:sldId id="32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46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pos="325">
          <p15:clr>
            <a:srgbClr val="A4A3A4"/>
          </p15:clr>
        </p15:guide>
        <p15:guide id="6" pos="73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B7B3"/>
    <a:srgbClr val="003F43"/>
    <a:srgbClr val="00696F"/>
    <a:srgbClr val="208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86" y="62"/>
      </p:cViewPr>
      <p:guideLst>
        <p:guide orient="horz" pos="2160"/>
        <p:guide pos="3840"/>
        <p:guide orient="horz" pos="346"/>
        <p:guide orient="horz" pos="3974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孙逸涵" userId="13f77808-610f-4ab3-abed-5867f7198295" providerId="ADAL" clId="{3A8E29AC-C8B2-415E-8A52-8B220F94963F}"/>
    <pc:docChg chg="undo redo custSel addSld delSld modSld sldOrd">
      <pc:chgData name="孙逸涵" userId="13f77808-610f-4ab3-abed-5867f7198295" providerId="ADAL" clId="{3A8E29AC-C8B2-415E-8A52-8B220F94963F}" dt="2023-01-05T17:41:36.235" v="834"/>
      <pc:docMkLst>
        <pc:docMk/>
      </pc:docMkLst>
      <pc:sldChg chg="del">
        <pc:chgData name="孙逸涵" userId="13f77808-610f-4ab3-abed-5867f7198295" providerId="ADAL" clId="{3A8E29AC-C8B2-415E-8A52-8B220F94963F}" dt="2023-01-05T17:00:57.499" v="0" actId="47"/>
        <pc:sldMkLst>
          <pc:docMk/>
          <pc:sldMk cId="0" sldId="277"/>
        </pc:sldMkLst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278"/>
        </pc:sldMkLst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279"/>
        </pc:sldMkLst>
      </pc:sldChg>
      <pc:sldChg chg="del">
        <pc:chgData name="孙逸涵" userId="13f77808-610f-4ab3-abed-5867f7198295" providerId="ADAL" clId="{3A8E29AC-C8B2-415E-8A52-8B220F94963F}" dt="2023-01-05T17:09:58.412" v="69" actId="47"/>
        <pc:sldMkLst>
          <pc:docMk/>
          <pc:sldMk cId="0" sldId="319"/>
        </pc:sldMkLst>
      </pc:sldChg>
      <pc:sldChg chg="addSp modSp mod">
        <pc:chgData name="孙逸涵" userId="13f77808-610f-4ab3-abed-5867f7198295" providerId="ADAL" clId="{3A8E29AC-C8B2-415E-8A52-8B220F94963F}" dt="2023-01-05T17:11:16.378" v="92" actId="1076"/>
        <pc:sldMkLst>
          <pc:docMk/>
          <pc:sldMk cId="0" sldId="322"/>
        </pc:sldMkLst>
        <pc:spChg chg="mod">
          <ac:chgData name="孙逸涵" userId="13f77808-610f-4ab3-abed-5867f7198295" providerId="ADAL" clId="{3A8E29AC-C8B2-415E-8A52-8B220F94963F}" dt="2023-01-05T17:11:04.820" v="90" actId="1076"/>
          <ac:spMkLst>
            <pc:docMk/>
            <pc:sldMk cId="0" sldId="322"/>
            <ac:spMk id="9" creationId="{00000000-0000-0000-0000-000000000000}"/>
          </ac:spMkLst>
        </pc:spChg>
        <pc:picChg chg="add mod">
          <ac:chgData name="孙逸涵" userId="13f77808-610f-4ab3-abed-5867f7198295" providerId="ADAL" clId="{3A8E29AC-C8B2-415E-8A52-8B220F94963F}" dt="2023-01-05T17:11:16.378" v="92" actId="1076"/>
          <ac:picMkLst>
            <pc:docMk/>
            <pc:sldMk cId="0" sldId="322"/>
            <ac:picMk id="2" creationId="{24CE2928-235E-16F7-F1AD-1D6C3DB418C1}"/>
          </ac:picMkLst>
        </pc:picChg>
      </pc:sldChg>
      <pc:sldChg chg="addSp delSp modSp mod ord">
        <pc:chgData name="孙逸涵" userId="13f77808-610f-4ab3-abed-5867f7198295" providerId="ADAL" clId="{3A8E29AC-C8B2-415E-8A52-8B220F94963F}" dt="2023-01-05T17:41:28.089" v="832" actId="1035"/>
        <pc:sldMkLst>
          <pc:docMk/>
          <pc:sldMk cId="0" sldId="325"/>
        </pc:sldMkLst>
        <pc:spChg chg="add del mod">
          <ac:chgData name="孙逸涵" userId="13f77808-610f-4ab3-abed-5867f7198295" providerId="ADAL" clId="{3A8E29AC-C8B2-415E-8A52-8B220F94963F}" dt="2023-01-05T17:27:29.562" v="591"/>
          <ac:spMkLst>
            <pc:docMk/>
            <pc:sldMk cId="0" sldId="325"/>
            <ac:spMk id="3" creationId="{F102BA07-10BD-3E30-ED8A-B462A4640AA0}"/>
          </ac:spMkLst>
        </pc:spChg>
        <pc:spChg chg="add del mod">
          <ac:chgData name="孙逸涵" userId="13f77808-610f-4ab3-abed-5867f7198295" providerId="ADAL" clId="{3A8E29AC-C8B2-415E-8A52-8B220F94963F}" dt="2023-01-05T17:27:29.562" v="591"/>
          <ac:spMkLst>
            <pc:docMk/>
            <pc:sldMk cId="0" sldId="325"/>
            <ac:spMk id="4" creationId="{5391F785-F978-1620-FC43-929D05CE564A}"/>
          </ac:spMkLst>
        </pc:spChg>
        <pc:spChg chg="add del mod">
          <ac:chgData name="孙逸涵" userId="13f77808-610f-4ab3-abed-5867f7198295" providerId="ADAL" clId="{3A8E29AC-C8B2-415E-8A52-8B220F94963F}" dt="2023-01-05T17:36:38.151" v="770" actId="478"/>
          <ac:spMkLst>
            <pc:docMk/>
            <pc:sldMk cId="0" sldId="325"/>
            <ac:spMk id="5" creationId="{91E33130-4A86-CC77-222F-B331EFACA2A1}"/>
          </ac:spMkLst>
        </pc:spChg>
        <pc:spChg chg="add mod">
          <ac:chgData name="孙逸涵" userId="13f77808-610f-4ab3-abed-5867f7198295" providerId="ADAL" clId="{3A8E29AC-C8B2-415E-8A52-8B220F94963F}" dt="2023-01-05T17:28:26.687" v="609"/>
          <ac:spMkLst>
            <pc:docMk/>
            <pc:sldMk cId="0" sldId="325"/>
            <ac:spMk id="6" creationId="{DD6F4E9B-609C-3D8F-153A-06A27D0C212E}"/>
          </ac:spMkLst>
        </pc:spChg>
        <pc:spChg chg="add mod">
          <ac:chgData name="孙逸涵" userId="13f77808-610f-4ab3-abed-5867f7198295" providerId="ADAL" clId="{3A8E29AC-C8B2-415E-8A52-8B220F94963F}" dt="2023-01-05T17:38:03.161" v="777" actId="20577"/>
          <ac:spMkLst>
            <pc:docMk/>
            <pc:sldMk cId="0" sldId="325"/>
            <ac:spMk id="7" creationId="{9852662F-FAD5-B99E-5865-9AA3648A790E}"/>
          </ac:spMkLst>
        </pc:spChg>
        <pc:spChg chg="mod">
          <ac:chgData name="孙逸涵" userId="13f77808-610f-4ab3-abed-5867f7198295" providerId="ADAL" clId="{3A8E29AC-C8B2-415E-8A52-8B220F94963F}" dt="2023-01-05T17:41:22.700" v="823" actId="1036"/>
          <ac:spMkLst>
            <pc:docMk/>
            <pc:sldMk cId="0" sldId="325"/>
            <ac:spMk id="21" creationId="{00000000-0000-0000-0000-000000000000}"/>
          </ac:spMkLst>
        </pc:spChg>
        <pc:spChg chg="mod">
          <ac:chgData name="孙逸涵" userId="13f77808-610f-4ab3-abed-5867f7198295" providerId="ADAL" clId="{3A8E29AC-C8B2-415E-8A52-8B220F94963F}" dt="2023-01-05T17:41:28.089" v="832" actId="1035"/>
          <ac:spMkLst>
            <pc:docMk/>
            <pc:sldMk cId="0" sldId="325"/>
            <ac:spMk id="23" creationId="{00000000-0000-0000-0000-000000000000}"/>
          </ac:spMkLst>
        </pc:spChg>
        <pc:picChg chg="add mod">
          <ac:chgData name="孙逸涵" userId="13f77808-610f-4ab3-abed-5867f7198295" providerId="ADAL" clId="{3A8E29AC-C8B2-415E-8A52-8B220F94963F}" dt="2023-01-05T17:10:08.623" v="70"/>
          <ac:picMkLst>
            <pc:docMk/>
            <pc:sldMk cId="0" sldId="325"/>
            <ac:picMk id="2" creationId="{79638C6E-FF47-10CC-0E49-AC02B86B550E}"/>
          </ac:picMkLst>
        </pc:picChg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328"/>
        </pc:sldMkLst>
      </pc:sldChg>
      <pc:sldChg chg="del">
        <pc:chgData name="孙逸涵" userId="13f77808-610f-4ab3-abed-5867f7198295" providerId="ADAL" clId="{3A8E29AC-C8B2-415E-8A52-8B220F94963F}" dt="2023-01-05T17:00:57.499" v="0" actId="47"/>
        <pc:sldMkLst>
          <pc:docMk/>
          <pc:sldMk cId="0" sldId="330"/>
        </pc:sldMkLst>
      </pc:sldChg>
      <pc:sldChg chg="del">
        <pc:chgData name="孙逸涵" userId="13f77808-610f-4ab3-abed-5867f7198295" providerId="ADAL" clId="{3A8E29AC-C8B2-415E-8A52-8B220F94963F}" dt="2023-01-05T17:00:57.499" v="0" actId="47"/>
        <pc:sldMkLst>
          <pc:docMk/>
          <pc:sldMk cId="0" sldId="332"/>
        </pc:sldMkLst>
      </pc:sldChg>
      <pc:sldChg chg="del">
        <pc:chgData name="孙逸涵" userId="13f77808-610f-4ab3-abed-5867f7198295" providerId="ADAL" clId="{3A8E29AC-C8B2-415E-8A52-8B220F94963F}" dt="2023-01-05T17:00:57.499" v="0" actId="47"/>
        <pc:sldMkLst>
          <pc:docMk/>
          <pc:sldMk cId="0" sldId="333"/>
        </pc:sldMkLst>
      </pc:sldChg>
      <pc:sldChg chg="del">
        <pc:chgData name="孙逸涵" userId="13f77808-610f-4ab3-abed-5867f7198295" providerId="ADAL" clId="{3A8E29AC-C8B2-415E-8A52-8B220F94963F}" dt="2023-01-05T17:00:57.499" v="0" actId="47"/>
        <pc:sldMkLst>
          <pc:docMk/>
          <pc:sldMk cId="0" sldId="334"/>
        </pc:sldMkLst>
      </pc:sldChg>
      <pc:sldChg chg="del">
        <pc:chgData name="孙逸涵" userId="13f77808-610f-4ab3-abed-5867f7198295" providerId="ADAL" clId="{3A8E29AC-C8B2-415E-8A52-8B220F94963F}" dt="2023-01-05T17:00:57.499" v="0" actId="47"/>
        <pc:sldMkLst>
          <pc:docMk/>
          <pc:sldMk cId="0" sldId="335"/>
        </pc:sldMkLst>
      </pc:sldChg>
      <pc:sldChg chg="addSp delSp modSp mod">
        <pc:chgData name="孙逸涵" userId="13f77808-610f-4ab3-abed-5867f7198295" providerId="ADAL" clId="{3A8E29AC-C8B2-415E-8A52-8B220F94963F}" dt="2023-01-05T17:41:36.235" v="834"/>
        <pc:sldMkLst>
          <pc:docMk/>
          <pc:sldMk cId="0" sldId="336"/>
        </pc:sldMkLst>
        <pc:spChg chg="add del mod">
          <ac:chgData name="孙逸涵" userId="13f77808-610f-4ab3-abed-5867f7198295" providerId="ADAL" clId="{3A8E29AC-C8B2-415E-8A52-8B220F94963F}" dt="2023-01-05T17:27:28.258" v="590"/>
          <ac:spMkLst>
            <pc:docMk/>
            <pc:sldMk cId="0" sldId="336"/>
            <ac:spMk id="3" creationId="{6BAD7A47-D3E8-4C44-66F1-FAE720EB5561}"/>
          </ac:spMkLst>
        </pc:spChg>
        <pc:spChg chg="add mod">
          <ac:chgData name="孙逸涵" userId="13f77808-610f-4ab3-abed-5867f7198295" providerId="ADAL" clId="{3A8E29AC-C8B2-415E-8A52-8B220F94963F}" dt="2023-01-05T17:41:36.235" v="834"/>
          <ac:spMkLst>
            <pc:docMk/>
            <pc:sldMk cId="0" sldId="336"/>
            <ac:spMk id="3" creationId="{C8FF54F2-D737-E2BA-D71E-2E21AEC8AACC}"/>
          </ac:spMkLst>
        </pc:spChg>
        <pc:spChg chg="mod">
          <ac:chgData name="孙逸涵" userId="13f77808-610f-4ab3-abed-5867f7198295" providerId="ADAL" clId="{3A8E29AC-C8B2-415E-8A52-8B220F94963F}" dt="2023-01-05T17:29:10.780" v="658" actId="1035"/>
          <ac:spMkLst>
            <pc:docMk/>
            <pc:sldMk cId="0" sldId="336"/>
            <ac:spMk id="4" creationId="{00000000-0000-0000-0000-000000000000}"/>
          </ac:spMkLst>
        </pc:spChg>
        <pc:spChg chg="mod">
          <ac:chgData name="孙逸涵" userId="13f77808-610f-4ab3-abed-5867f7198295" providerId="ADAL" clId="{3A8E29AC-C8B2-415E-8A52-8B220F94963F}" dt="2023-01-05T17:29:10.780" v="658" actId="1035"/>
          <ac:spMkLst>
            <pc:docMk/>
            <pc:sldMk cId="0" sldId="336"/>
            <ac:spMk id="5" creationId="{00000000-0000-0000-0000-000000000000}"/>
          </ac:spMkLst>
        </pc:spChg>
        <pc:spChg chg="mod">
          <ac:chgData name="孙逸涵" userId="13f77808-610f-4ab3-abed-5867f7198295" providerId="ADAL" clId="{3A8E29AC-C8B2-415E-8A52-8B220F94963F}" dt="2023-01-05T17:29:10.780" v="658" actId="1035"/>
          <ac:spMkLst>
            <pc:docMk/>
            <pc:sldMk cId="0" sldId="336"/>
            <ac:spMk id="6" creationId="{00000000-0000-0000-0000-000000000000}"/>
          </ac:spMkLst>
        </pc:spChg>
        <pc:spChg chg="add del mod">
          <ac:chgData name="孙逸涵" userId="13f77808-610f-4ab3-abed-5867f7198295" providerId="ADAL" clId="{3A8E29AC-C8B2-415E-8A52-8B220F94963F}" dt="2023-01-05T17:27:28.258" v="590"/>
          <ac:spMkLst>
            <pc:docMk/>
            <pc:sldMk cId="0" sldId="336"/>
            <ac:spMk id="8" creationId="{CCEE24EC-6AAC-E3BF-1A78-93F0153744F3}"/>
          </ac:spMkLst>
        </pc:spChg>
        <pc:spChg chg="add del mod">
          <ac:chgData name="孙逸涵" userId="13f77808-610f-4ab3-abed-5867f7198295" providerId="ADAL" clId="{3A8E29AC-C8B2-415E-8A52-8B220F94963F}" dt="2023-01-05T17:36:46.951" v="772" actId="478"/>
          <ac:spMkLst>
            <pc:docMk/>
            <pc:sldMk cId="0" sldId="336"/>
            <ac:spMk id="9" creationId="{C9248315-DCDA-4B79-1A9A-39F1EF92B16C}"/>
          </ac:spMkLst>
        </pc:spChg>
        <pc:spChg chg="add mod">
          <ac:chgData name="孙逸涵" userId="13f77808-610f-4ab3-abed-5867f7198295" providerId="ADAL" clId="{3A8E29AC-C8B2-415E-8A52-8B220F94963F}" dt="2023-01-05T17:28:29.469" v="610"/>
          <ac:spMkLst>
            <pc:docMk/>
            <pc:sldMk cId="0" sldId="336"/>
            <ac:spMk id="10" creationId="{8FFEF9ED-6827-29AF-D8AA-D5C4238AD19C}"/>
          </ac:spMkLst>
        </pc:spChg>
        <pc:spChg chg="add mod">
          <ac:chgData name="孙逸涵" userId="13f77808-610f-4ab3-abed-5867f7198295" providerId="ADAL" clId="{3A8E29AC-C8B2-415E-8A52-8B220F94963F}" dt="2023-01-05T17:38:05.464" v="778" actId="20577"/>
          <ac:spMkLst>
            <pc:docMk/>
            <pc:sldMk cId="0" sldId="336"/>
            <ac:spMk id="11" creationId="{38122D2F-2EF9-A3B8-AD74-A6E08205C60F}"/>
          </ac:spMkLst>
        </pc:spChg>
        <pc:spChg chg="del mod">
          <ac:chgData name="孙逸涵" userId="13f77808-610f-4ab3-abed-5867f7198295" providerId="ADAL" clId="{3A8E29AC-C8B2-415E-8A52-8B220F94963F}" dt="2023-01-05T17:41:35.851" v="833" actId="478"/>
          <ac:spMkLst>
            <pc:docMk/>
            <pc:sldMk cId="0" sldId="336"/>
            <ac:spMk id="117" creationId="{00000000-0000-0000-0000-000000000000}"/>
          </ac:spMkLst>
        </pc:spChg>
        <pc:spChg chg="mod">
          <ac:chgData name="孙逸涵" userId="13f77808-610f-4ab3-abed-5867f7198295" providerId="ADAL" clId="{3A8E29AC-C8B2-415E-8A52-8B220F94963F}" dt="2023-01-05T17:29:10.780" v="658" actId="1035"/>
          <ac:spMkLst>
            <pc:docMk/>
            <pc:sldMk cId="0" sldId="336"/>
            <ac:spMk id="119" creationId="{00000000-0000-0000-0000-000000000000}"/>
          </ac:spMkLst>
        </pc:spChg>
        <pc:spChg chg="mod">
          <ac:chgData name="孙逸涵" userId="13f77808-610f-4ab3-abed-5867f7198295" providerId="ADAL" clId="{3A8E29AC-C8B2-415E-8A52-8B220F94963F}" dt="2023-01-05T17:29:10.780" v="658" actId="1035"/>
          <ac:spMkLst>
            <pc:docMk/>
            <pc:sldMk cId="0" sldId="336"/>
            <ac:spMk id="120" creationId="{00000000-0000-0000-0000-000000000000}"/>
          </ac:spMkLst>
        </pc:spChg>
        <pc:spChg chg="mod">
          <ac:chgData name="孙逸涵" userId="13f77808-610f-4ab3-abed-5867f7198295" providerId="ADAL" clId="{3A8E29AC-C8B2-415E-8A52-8B220F94963F}" dt="2023-01-05T17:29:10.780" v="658" actId="1035"/>
          <ac:spMkLst>
            <pc:docMk/>
            <pc:sldMk cId="0" sldId="336"/>
            <ac:spMk id="121" creationId="{00000000-0000-0000-0000-000000000000}"/>
          </ac:spMkLst>
        </pc:spChg>
        <pc:grpChg chg="mod">
          <ac:chgData name="孙逸涵" userId="13f77808-610f-4ab3-abed-5867f7198295" providerId="ADAL" clId="{3A8E29AC-C8B2-415E-8A52-8B220F94963F}" dt="2023-01-05T17:29:10.780" v="658" actId="1035"/>
          <ac:grpSpMkLst>
            <pc:docMk/>
            <pc:sldMk cId="0" sldId="336"/>
            <ac:grpSpMk id="7" creationId="{00000000-0000-0000-0000-000000000000}"/>
          </ac:grpSpMkLst>
        </pc:grpChg>
        <pc:picChg chg="add mod">
          <ac:chgData name="孙逸涵" userId="13f77808-610f-4ab3-abed-5867f7198295" providerId="ADAL" clId="{3A8E29AC-C8B2-415E-8A52-8B220F94963F}" dt="2023-01-05T17:10:11.335" v="71"/>
          <ac:picMkLst>
            <pc:docMk/>
            <pc:sldMk cId="0" sldId="336"/>
            <ac:picMk id="2" creationId="{EDDA3F56-06B3-4145-0D37-23B76F95484F}"/>
          </ac:picMkLst>
        </pc:picChg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337"/>
        </pc:sldMkLst>
      </pc:sldChg>
      <pc:sldChg chg="addSp delSp modSp mod">
        <pc:chgData name="孙逸涵" userId="13f77808-610f-4ab3-abed-5867f7198295" providerId="ADAL" clId="{3A8E29AC-C8B2-415E-8A52-8B220F94963F}" dt="2023-01-05T17:38:49.133" v="779" actId="20577"/>
        <pc:sldMkLst>
          <pc:docMk/>
          <pc:sldMk cId="0" sldId="340"/>
        </pc:sldMkLst>
        <pc:spChg chg="add del mod">
          <ac:chgData name="孙逸涵" userId="13f77808-610f-4ab3-abed-5867f7198295" providerId="ADAL" clId="{3A8E29AC-C8B2-415E-8A52-8B220F94963F}" dt="2023-01-05T17:05:15.680" v="12"/>
          <ac:spMkLst>
            <pc:docMk/>
            <pc:sldMk cId="0" sldId="340"/>
            <ac:spMk id="2" creationId="{0C2D20A2-AFC3-D303-02AE-6873524FC53D}"/>
          </ac:spMkLst>
        </pc:spChg>
        <pc:spChg chg="add del mod">
          <ac:chgData name="孙逸涵" userId="13f77808-610f-4ab3-abed-5867f7198295" providerId="ADAL" clId="{3A8E29AC-C8B2-415E-8A52-8B220F94963F}" dt="2023-01-05T17:05:15.680" v="12"/>
          <ac:spMkLst>
            <pc:docMk/>
            <pc:sldMk cId="0" sldId="340"/>
            <ac:spMk id="3" creationId="{61382257-2871-3867-C8A7-09A8622A8F37}"/>
          </ac:spMkLst>
        </pc:spChg>
        <pc:spChg chg="add del">
          <ac:chgData name="孙逸涵" userId="13f77808-610f-4ab3-abed-5867f7198295" providerId="ADAL" clId="{3A8E29AC-C8B2-415E-8A52-8B220F94963F}" dt="2023-01-05T17:09:40.042" v="65" actId="22"/>
          <ac:spMkLst>
            <pc:docMk/>
            <pc:sldMk cId="0" sldId="340"/>
            <ac:spMk id="5" creationId="{F3FD9EA5-D78A-6654-7243-5374D91A38B7}"/>
          </ac:spMkLst>
        </pc:spChg>
        <pc:spChg chg="add del">
          <ac:chgData name="孙逸涵" userId="13f77808-610f-4ab3-abed-5867f7198295" providerId="ADAL" clId="{3A8E29AC-C8B2-415E-8A52-8B220F94963F}" dt="2023-01-05T17:09:46.658" v="67" actId="22"/>
          <ac:spMkLst>
            <pc:docMk/>
            <pc:sldMk cId="0" sldId="340"/>
            <ac:spMk id="7" creationId="{41C0917E-7686-EC3D-6B23-0A959A267504}"/>
          </ac:spMkLst>
        </pc:spChg>
        <pc:spChg chg="add del mod">
          <ac:chgData name="孙逸涵" userId="13f77808-610f-4ab3-abed-5867f7198295" providerId="ADAL" clId="{3A8E29AC-C8B2-415E-8A52-8B220F94963F}" dt="2023-01-05T17:27:35.149" v="595"/>
          <ac:spMkLst>
            <pc:docMk/>
            <pc:sldMk cId="0" sldId="340"/>
            <ac:spMk id="10" creationId="{1B03C3B4-ED02-F71E-A979-01D5D06DBA19}"/>
          </ac:spMkLst>
        </pc:spChg>
        <pc:spChg chg="add del mod">
          <ac:chgData name="孙逸涵" userId="13f77808-610f-4ab3-abed-5867f7198295" providerId="ADAL" clId="{3A8E29AC-C8B2-415E-8A52-8B220F94963F}" dt="2023-01-05T17:27:35.149" v="595"/>
          <ac:spMkLst>
            <pc:docMk/>
            <pc:sldMk cId="0" sldId="340"/>
            <ac:spMk id="11" creationId="{EB7F8C38-E38E-64F9-6450-209F1FD27F53}"/>
          </ac:spMkLst>
        </pc:spChg>
        <pc:spChg chg="add del mod">
          <ac:chgData name="孙逸涵" userId="13f77808-610f-4ab3-abed-5867f7198295" providerId="ADAL" clId="{3A8E29AC-C8B2-415E-8A52-8B220F94963F}" dt="2023-01-05T17:36:18.456" v="762" actId="478"/>
          <ac:spMkLst>
            <pc:docMk/>
            <pc:sldMk cId="0" sldId="340"/>
            <ac:spMk id="12" creationId="{F09507CB-E289-EB40-3AFD-6F14B69358CB}"/>
          </ac:spMkLst>
        </pc:spChg>
        <pc:spChg chg="add mod">
          <ac:chgData name="孙逸涵" userId="13f77808-610f-4ab3-abed-5867f7198295" providerId="ADAL" clId="{3A8E29AC-C8B2-415E-8A52-8B220F94963F}" dt="2023-01-05T17:28:20.588" v="605"/>
          <ac:spMkLst>
            <pc:docMk/>
            <pc:sldMk cId="0" sldId="340"/>
            <ac:spMk id="13" creationId="{4737B6D2-3DD4-9072-337A-F35F5C523576}"/>
          </ac:spMkLst>
        </pc:spChg>
        <pc:spChg chg="add mod">
          <ac:chgData name="孙逸涵" userId="13f77808-610f-4ab3-abed-5867f7198295" providerId="ADAL" clId="{3A8E29AC-C8B2-415E-8A52-8B220F94963F}" dt="2023-01-05T17:38:49.133" v="779" actId="20577"/>
          <ac:spMkLst>
            <pc:docMk/>
            <pc:sldMk cId="0" sldId="340"/>
            <ac:spMk id="14" creationId="{7D005DFB-8436-E838-D0EA-A138D89EF54D}"/>
          </ac:spMkLst>
        </pc:spChg>
        <pc:spChg chg="mod topLvl">
          <ac:chgData name="孙逸涵" userId="13f77808-610f-4ab3-abed-5867f7198295" providerId="ADAL" clId="{3A8E29AC-C8B2-415E-8A52-8B220F94963F}" dt="2023-01-05T17:18:36.106" v="514"/>
          <ac:spMkLst>
            <pc:docMk/>
            <pc:sldMk cId="0" sldId="340"/>
            <ac:spMk id="49" creationId="{00000000-0000-0000-0000-000000000000}"/>
          </ac:spMkLst>
        </pc:spChg>
        <pc:spChg chg="del topLvl">
          <ac:chgData name="孙逸涵" userId="13f77808-610f-4ab3-abed-5867f7198295" providerId="ADAL" clId="{3A8E29AC-C8B2-415E-8A52-8B220F94963F}" dt="2023-01-05T17:11:51.880" v="94" actId="478"/>
          <ac:spMkLst>
            <pc:docMk/>
            <pc:sldMk cId="0" sldId="340"/>
            <ac:spMk id="50" creationId="{00000000-0000-0000-0000-000000000000}"/>
          </ac:spMkLst>
        </pc:spChg>
        <pc:spChg chg="mod topLvl">
          <ac:chgData name="孙逸涵" userId="13f77808-610f-4ab3-abed-5867f7198295" providerId="ADAL" clId="{3A8E29AC-C8B2-415E-8A52-8B220F94963F}" dt="2023-01-05T17:15:08.617" v="481" actId="1076"/>
          <ac:spMkLst>
            <pc:docMk/>
            <pc:sldMk cId="0" sldId="340"/>
            <ac:spMk id="54" creationId="{00000000-0000-0000-0000-000000000000}"/>
          </ac:spMkLst>
        </pc:spChg>
        <pc:spChg chg="del topLvl">
          <ac:chgData name="孙逸涵" userId="13f77808-610f-4ab3-abed-5867f7198295" providerId="ADAL" clId="{3A8E29AC-C8B2-415E-8A52-8B220F94963F}" dt="2023-01-05T17:12:26.318" v="132" actId="478"/>
          <ac:spMkLst>
            <pc:docMk/>
            <pc:sldMk cId="0" sldId="340"/>
            <ac:spMk id="55" creationId="{00000000-0000-0000-0000-000000000000}"/>
          </ac:spMkLst>
        </pc:spChg>
        <pc:spChg chg="mod topLvl">
          <ac:chgData name="孙逸涵" userId="13f77808-610f-4ab3-abed-5867f7198295" providerId="ADAL" clId="{3A8E29AC-C8B2-415E-8A52-8B220F94963F}" dt="2023-01-05T17:15:24.149" v="483" actId="1076"/>
          <ac:spMkLst>
            <pc:docMk/>
            <pc:sldMk cId="0" sldId="340"/>
            <ac:spMk id="57" creationId="{00000000-0000-0000-0000-000000000000}"/>
          </ac:spMkLst>
        </pc:spChg>
        <pc:spChg chg="del topLvl">
          <ac:chgData name="孙逸涵" userId="13f77808-610f-4ab3-abed-5867f7198295" providerId="ADAL" clId="{3A8E29AC-C8B2-415E-8A52-8B220F94963F}" dt="2023-01-05T17:12:28.456" v="133" actId="478"/>
          <ac:spMkLst>
            <pc:docMk/>
            <pc:sldMk cId="0" sldId="340"/>
            <ac:spMk id="58" creationId="{00000000-0000-0000-0000-000000000000}"/>
          </ac:spMkLst>
        </pc:spChg>
        <pc:grpChg chg="del">
          <ac:chgData name="孙逸涵" userId="13f77808-610f-4ab3-abed-5867f7198295" providerId="ADAL" clId="{3A8E29AC-C8B2-415E-8A52-8B220F94963F}" dt="2023-01-05T17:11:51.880" v="94" actId="478"/>
          <ac:grpSpMkLst>
            <pc:docMk/>
            <pc:sldMk cId="0" sldId="340"/>
            <ac:grpSpMk id="48" creationId="{00000000-0000-0000-0000-000000000000}"/>
          </ac:grpSpMkLst>
        </pc:grpChg>
        <pc:grpChg chg="del">
          <ac:chgData name="孙逸涵" userId="13f77808-610f-4ab3-abed-5867f7198295" providerId="ADAL" clId="{3A8E29AC-C8B2-415E-8A52-8B220F94963F}" dt="2023-01-05T17:12:26.318" v="132" actId="478"/>
          <ac:grpSpMkLst>
            <pc:docMk/>
            <pc:sldMk cId="0" sldId="340"/>
            <ac:grpSpMk id="53" creationId="{00000000-0000-0000-0000-000000000000}"/>
          </ac:grpSpMkLst>
        </pc:grpChg>
        <pc:grpChg chg="del">
          <ac:chgData name="孙逸涵" userId="13f77808-610f-4ab3-abed-5867f7198295" providerId="ADAL" clId="{3A8E29AC-C8B2-415E-8A52-8B220F94963F}" dt="2023-01-05T17:12:28.456" v="133" actId="478"/>
          <ac:grpSpMkLst>
            <pc:docMk/>
            <pc:sldMk cId="0" sldId="340"/>
            <ac:grpSpMk id="56" creationId="{00000000-0000-0000-0000-000000000000}"/>
          </ac:grpSpMkLst>
        </pc:grpChg>
        <pc:grpChg chg="del">
          <ac:chgData name="孙逸涵" userId="13f77808-610f-4ab3-abed-5867f7198295" providerId="ADAL" clId="{3A8E29AC-C8B2-415E-8A52-8B220F94963F}" dt="2023-01-05T17:12:03.711" v="113" actId="478"/>
          <ac:grpSpMkLst>
            <pc:docMk/>
            <pc:sldMk cId="0" sldId="340"/>
            <ac:grpSpMk id="59" creationId="{00000000-0000-0000-0000-000000000000}"/>
          </ac:grpSpMkLst>
        </pc:grpChg>
        <pc:cxnChg chg="add mod">
          <ac:chgData name="孙逸涵" userId="13f77808-610f-4ab3-abed-5867f7198295" providerId="ADAL" clId="{3A8E29AC-C8B2-415E-8A52-8B220F94963F}" dt="2023-01-05T17:15:00.061" v="480" actId="1038"/>
          <ac:cxnSpMkLst>
            <pc:docMk/>
            <pc:sldMk cId="0" sldId="340"/>
            <ac:cxnSpMk id="9" creationId="{818FB964-4E01-45B9-8262-DD5DA132B33E}"/>
          </ac:cxnSpMkLst>
        </pc:cxnChg>
        <pc:cxnChg chg="mod">
          <ac:chgData name="孙逸涵" userId="13f77808-610f-4ab3-abed-5867f7198295" providerId="ADAL" clId="{3A8E29AC-C8B2-415E-8A52-8B220F94963F}" dt="2023-01-05T17:13:37.679" v="254" actId="1036"/>
          <ac:cxnSpMkLst>
            <pc:docMk/>
            <pc:sldMk cId="0" sldId="340"/>
            <ac:cxnSpMk id="65" creationId="{00000000-0000-0000-0000-000000000000}"/>
          </ac:cxnSpMkLst>
        </pc:cxnChg>
        <pc:cxnChg chg="del">
          <ac:chgData name="孙逸涵" userId="13f77808-610f-4ab3-abed-5867f7198295" providerId="ADAL" clId="{3A8E29AC-C8B2-415E-8A52-8B220F94963F}" dt="2023-01-05T17:13:46.947" v="256" actId="478"/>
          <ac:cxnSpMkLst>
            <pc:docMk/>
            <pc:sldMk cId="0" sldId="340"/>
            <ac:cxnSpMk id="66" creationId="{00000000-0000-0000-0000-000000000000}"/>
          </ac:cxnSpMkLst>
        </pc:cxnChg>
        <pc:cxnChg chg="del">
          <ac:chgData name="孙逸涵" userId="13f77808-610f-4ab3-abed-5867f7198295" providerId="ADAL" clId="{3A8E29AC-C8B2-415E-8A52-8B220F94963F}" dt="2023-01-05T17:12:03.711" v="113" actId="478"/>
          <ac:cxnSpMkLst>
            <pc:docMk/>
            <pc:sldMk cId="0" sldId="340"/>
            <ac:cxnSpMk id="67" creationId="{00000000-0000-0000-0000-000000000000}"/>
          </ac:cxnSpMkLst>
        </pc:cxnChg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341"/>
        </pc:sldMkLst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342"/>
        </pc:sldMkLst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343"/>
        </pc:sldMkLst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344"/>
        </pc:sldMkLst>
      </pc:sldChg>
      <pc:sldChg chg="addSp delSp modSp add del mod setBg">
        <pc:chgData name="孙逸涵" userId="13f77808-610f-4ab3-abed-5867f7198295" providerId="ADAL" clId="{3A8E29AC-C8B2-415E-8A52-8B220F94963F}" dt="2023-01-05T17:34:53.432" v="757" actId="1036"/>
        <pc:sldMkLst>
          <pc:docMk/>
          <pc:sldMk cId="0" sldId="345"/>
        </pc:sldMkLst>
        <pc:spChg chg="mod">
          <ac:chgData name="孙逸涵" userId="13f77808-610f-4ab3-abed-5867f7198295" providerId="ADAL" clId="{3A8E29AC-C8B2-415E-8A52-8B220F94963F}" dt="2023-01-05T17:32:59.927" v="723" actId="403"/>
          <ac:spMkLst>
            <pc:docMk/>
            <pc:sldMk cId="0" sldId="345"/>
            <ac:spMk id="12" creationId="{00000000-0000-0000-0000-000000000000}"/>
          </ac:spMkLst>
        </pc:spChg>
        <pc:spChg chg="mod">
          <ac:chgData name="孙逸涵" userId="13f77808-610f-4ab3-abed-5867f7198295" providerId="ADAL" clId="{3A8E29AC-C8B2-415E-8A52-8B220F94963F}" dt="2023-01-05T17:33:15.414" v="730"/>
          <ac:spMkLst>
            <pc:docMk/>
            <pc:sldMk cId="0" sldId="345"/>
            <ac:spMk id="13" creationId="{00000000-0000-0000-0000-000000000000}"/>
          </ac:spMkLst>
        </pc:spChg>
        <pc:grpChg chg="mod">
          <ac:chgData name="孙逸涵" userId="13f77808-610f-4ab3-abed-5867f7198295" providerId="ADAL" clId="{3A8E29AC-C8B2-415E-8A52-8B220F94963F}" dt="2023-01-05T17:34:53.432" v="757" actId="1036"/>
          <ac:grpSpMkLst>
            <pc:docMk/>
            <pc:sldMk cId="0" sldId="345"/>
            <ac:grpSpMk id="10" creationId="{00000000-0000-0000-0000-000000000000}"/>
          </ac:grpSpMkLst>
        </pc:grpChg>
        <pc:picChg chg="add del mod">
          <ac:chgData name="孙逸涵" userId="13f77808-610f-4ab3-abed-5867f7198295" providerId="ADAL" clId="{3A8E29AC-C8B2-415E-8A52-8B220F94963F}" dt="2023-01-05T17:34:26.121" v="733"/>
          <ac:picMkLst>
            <pc:docMk/>
            <pc:sldMk cId="0" sldId="345"/>
            <ac:picMk id="2" creationId="{4CD9FFE0-558E-1FBB-46FA-13A46E2700FF}"/>
          </ac:picMkLst>
        </pc:picChg>
        <pc:picChg chg="add mod">
          <ac:chgData name="孙逸涵" userId="13f77808-610f-4ab3-abed-5867f7198295" providerId="ADAL" clId="{3A8E29AC-C8B2-415E-8A52-8B220F94963F}" dt="2023-01-05T17:34:29.247" v="734"/>
          <ac:picMkLst>
            <pc:docMk/>
            <pc:sldMk cId="0" sldId="345"/>
            <ac:picMk id="3" creationId="{7E41AE6D-921E-013A-86D9-F391D61D2DF8}"/>
          </ac:picMkLst>
        </pc:picChg>
        <pc:picChg chg="add mod">
          <ac:chgData name="孙逸涵" userId="13f77808-610f-4ab3-abed-5867f7198295" providerId="ADAL" clId="{3A8E29AC-C8B2-415E-8A52-8B220F94963F}" dt="2023-01-05T17:34:34.375" v="735"/>
          <ac:picMkLst>
            <pc:docMk/>
            <pc:sldMk cId="0" sldId="345"/>
            <ac:picMk id="4" creationId="{BDA0816F-0352-1A83-71F0-B22D871B9B56}"/>
          </ac:picMkLst>
        </pc:picChg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346"/>
        </pc:sldMkLst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347"/>
        </pc:sldMkLst>
      </pc:sldChg>
      <pc:sldChg chg="del">
        <pc:chgData name="孙逸涵" userId="13f77808-610f-4ab3-abed-5867f7198295" providerId="ADAL" clId="{3A8E29AC-C8B2-415E-8A52-8B220F94963F}" dt="2023-01-05T17:01:09.159" v="1" actId="47"/>
        <pc:sldMkLst>
          <pc:docMk/>
          <pc:sldMk cId="0" sldId="349"/>
        </pc:sldMkLst>
      </pc:sldChg>
      <pc:sldChg chg="addSp delSp modSp del mod">
        <pc:chgData name="孙逸涵" userId="13f77808-610f-4ab3-abed-5867f7198295" providerId="ADAL" clId="{3A8E29AC-C8B2-415E-8A52-8B220F94963F}" dt="2023-01-05T17:05:52.411" v="17" actId="47"/>
        <pc:sldMkLst>
          <pc:docMk/>
          <pc:sldMk cId="0" sldId="350"/>
        </pc:sldMkLst>
        <pc:spChg chg="add del mod">
          <ac:chgData name="孙逸涵" userId="13f77808-610f-4ab3-abed-5867f7198295" providerId="ADAL" clId="{3A8E29AC-C8B2-415E-8A52-8B220F94963F}" dt="2023-01-05T17:04:18.527" v="7"/>
          <ac:spMkLst>
            <pc:docMk/>
            <pc:sldMk cId="0" sldId="350"/>
            <ac:spMk id="2" creationId="{7B2CB57C-F09A-DC1E-2D57-0B0565E63402}"/>
          </ac:spMkLst>
        </pc:spChg>
        <pc:spChg chg="add del mod">
          <ac:chgData name="孙逸涵" userId="13f77808-610f-4ab3-abed-5867f7198295" providerId="ADAL" clId="{3A8E29AC-C8B2-415E-8A52-8B220F94963F}" dt="2023-01-05T17:04:23.787" v="9"/>
          <ac:spMkLst>
            <pc:docMk/>
            <pc:sldMk cId="0" sldId="350"/>
            <ac:spMk id="3" creationId="{6B979A4F-C91E-8CC6-CD33-54634F3E3B13}"/>
          </ac:spMkLst>
        </pc:spChg>
        <pc:spChg chg="add del mod">
          <ac:chgData name="孙逸涵" userId="13f77808-610f-4ab3-abed-5867f7198295" providerId="ADAL" clId="{3A8E29AC-C8B2-415E-8A52-8B220F94963F}" dt="2023-01-05T17:05:17.517" v="13"/>
          <ac:spMkLst>
            <pc:docMk/>
            <pc:sldMk cId="0" sldId="350"/>
            <ac:spMk id="4" creationId="{6845F1A6-5F76-F648-3A97-D80924A0F781}"/>
          </ac:spMkLst>
        </pc:spChg>
        <pc:spChg chg="add del mod">
          <ac:chgData name="孙逸涵" userId="13f77808-610f-4ab3-abed-5867f7198295" providerId="ADAL" clId="{3A8E29AC-C8B2-415E-8A52-8B220F94963F}" dt="2023-01-05T17:05:17.517" v="13"/>
          <ac:spMkLst>
            <pc:docMk/>
            <pc:sldMk cId="0" sldId="350"/>
            <ac:spMk id="5" creationId="{0CB6D717-8E10-9CA0-6E0C-CAF2687C94C1}"/>
          </ac:spMkLst>
        </pc:spChg>
        <pc:spChg chg="add del mod">
          <ac:chgData name="孙逸涵" userId="13f77808-610f-4ab3-abed-5867f7198295" providerId="ADAL" clId="{3A8E29AC-C8B2-415E-8A52-8B220F94963F}" dt="2023-01-05T17:05:43.738" v="15"/>
          <ac:spMkLst>
            <pc:docMk/>
            <pc:sldMk cId="0" sldId="350"/>
            <ac:spMk id="6" creationId="{7B9B9401-2F30-0334-BD52-CC8EDDBCBE35}"/>
          </ac:spMkLst>
        </pc:spChg>
        <pc:spChg chg="add del mod">
          <ac:chgData name="孙逸涵" userId="13f77808-610f-4ab3-abed-5867f7198295" providerId="ADAL" clId="{3A8E29AC-C8B2-415E-8A52-8B220F94963F}" dt="2023-01-05T17:05:43.738" v="15"/>
          <ac:spMkLst>
            <pc:docMk/>
            <pc:sldMk cId="0" sldId="350"/>
            <ac:spMk id="7" creationId="{0B2962DC-C6C6-66A2-2F1E-F4CB9B212A22}"/>
          </ac:spMkLst>
        </pc:spChg>
        <pc:spChg chg="mod">
          <ac:chgData name="孙逸涵" userId="13f77808-610f-4ab3-abed-5867f7198295" providerId="ADAL" clId="{3A8E29AC-C8B2-415E-8A52-8B220F94963F}" dt="2023-01-05T17:01:50.349" v="5" actId="1076"/>
          <ac:spMkLst>
            <pc:docMk/>
            <pc:sldMk cId="0" sldId="350"/>
            <ac:spMk id="14" creationId="{00000000-0000-0000-0000-000000000000}"/>
          </ac:spMkLst>
        </pc:spChg>
      </pc:sldChg>
      <pc:sldChg chg="addSp modSp add del mod setBg">
        <pc:chgData name="孙逸涵" userId="13f77808-610f-4ab3-abed-5867f7198295" providerId="ADAL" clId="{3A8E29AC-C8B2-415E-8A52-8B220F94963F}" dt="2023-01-05T17:38:55.728" v="780" actId="20577"/>
        <pc:sldMkLst>
          <pc:docMk/>
          <pc:sldMk cId="0" sldId="351"/>
        </pc:sldMkLst>
        <pc:spChg chg="add mod">
          <ac:chgData name="孙逸涵" userId="13f77808-610f-4ab3-abed-5867f7198295" providerId="ADAL" clId="{3A8E29AC-C8B2-415E-8A52-8B220F94963F}" dt="2023-01-05T17:38:55.728" v="780" actId="20577"/>
          <ac:spMkLst>
            <pc:docMk/>
            <pc:sldMk cId="0" sldId="351"/>
            <ac:spMk id="2" creationId="{445A57F2-54F3-D089-383F-1A19A0D136C5}"/>
          </ac:spMkLst>
        </pc:spChg>
        <pc:spChg chg="add mod">
          <ac:chgData name="孙逸涵" userId="13f77808-610f-4ab3-abed-5867f7198295" providerId="ADAL" clId="{3A8E29AC-C8B2-415E-8A52-8B220F94963F}" dt="2023-01-05T17:28:15.398" v="604" actId="1076"/>
          <ac:spMkLst>
            <pc:docMk/>
            <pc:sldMk cId="0" sldId="351"/>
            <ac:spMk id="3" creationId="{ECDA720D-4294-89D0-D41A-F7BCECFFCFCF}"/>
          </ac:spMkLst>
        </pc:spChg>
        <pc:spChg chg="mod">
          <ac:chgData name="孙逸涵" userId="13f77808-610f-4ab3-abed-5867f7198295" providerId="ADAL" clId="{3A8E29AC-C8B2-415E-8A52-8B220F94963F}" dt="2023-01-05T17:20:42.705" v="542" actId="1076"/>
          <ac:spMkLst>
            <pc:docMk/>
            <pc:sldMk cId="0" sldId="351"/>
            <ac:spMk id="6" creationId="{5B6A3F76-4843-F8F8-4AF7-D94A53170B2A}"/>
          </ac:spMkLst>
        </pc:spChg>
        <pc:spChg chg="mod">
          <ac:chgData name="孙逸涵" userId="13f77808-610f-4ab3-abed-5867f7198295" providerId="ADAL" clId="{3A8E29AC-C8B2-415E-8A52-8B220F94963F}" dt="2023-01-05T17:19:28.962" v="534" actId="1036"/>
          <ac:spMkLst>
            <pc:docMk/>
            <pc:sldMk cId="0" sldId="351"/>
            <ac:spMk id="7" creationId="{5209E1D2-A0BF-AF9E-45AD-230E7EE44D17}"/>
          </ac:spMkLst>
        </pc:spChg>
        <pc:spChg chg="mod">
          <ac:chgData name="孙逸涵" userId="13f77808-610f-4ab3-abed-5867f7198295" providerId="ADAL" clId="{3A8E29AC-C8B2-415E-8A52-8B220F94963F}" dt="2023-01-05T17:20:50.581" v="543" actId="1076"/>
          <ac:spMkLst>
            <pc:docMk/>
            <pc:sldMk cId="0" sldId="351"/>
            <ac:spMk id="14" creationId="{00000000-0000-0000-0000-000000000000}"/>
          </ac:spMkLst>
        </pc:spChg>
        <pc:spChg chg="mod">
          <ac:chgData name="孙逸涵" userId="13f77808-610f-4ab3-abed-5867f7198295" providerId="ADAL" clId="{3A8E29AC-C8B2-415E-8A52-8B220F94963F}" dt="2023-01-05T17:28:05.509" v="603" actId="1076"/>
          <ac:spMkLst>
            <pc:docMk/>
            <pc:sldMk cId="0" sldId="351"/>
            <ac:spMk id="25" creationId="{00000000-0000-0000-0000-000000000000}"/>
          </ac:spMkLst>
        </pc:spChg>
        <pc:spChg chg="mod">
          <ac:chgData name="孙逸涵" userId="13f77808-610f-4ab3-abed-5867f7198295" providerId="ADAL" clId="{3A8E29AC-C8B2-415E-8A52-8B220F94963F}" dt="2023-01-05T17:28:00.944" v="601" actId="1076"/>
          <ac:spMkLst>
            <pc:docMk/>
            <pc:sldMk cId="0" sldId="351"/>
            <ac:spMk id="26" creationId="{00000000-0000-0000-0000-000000000000}"/>
          </ac:spMkLst>
        </pc:spChg>
        <pc:picChg chg="mod">
          <ac:chgData name="孙逸涵" userId="13f77808-610f-4ab3-abed-5867f7198295" providerId="ADAL" clId="{3A8E29AC-C8B2-415E-8A52-8B220F94963F}" dt="2023-01-05T17:20:53.019" v="544" actId="1076"/>
          <ac:picMkLst>
            <pc:docMk/>
            <pc:sldMk cId="0" sldId="351"/>
            <ac:picMk id="4" creationId="{5A5A9C17-7551-8FB5-08F9-AEE1829257BC}"/>
          </ac:picMkLst>
        </pc:picChg>
        <pc:picChg chg="mod">
          <ac:chgData name="孙逸涵" userId="13f77808-610f-4ab3-abed-5867f7198295" providerId="ADAL" clId="{3A8E29AC-C8B2-415E-8A52-8B220F94963F}" dt="2023-01-05T17:06:24.567" v="26" actId="1076"/>
          <ac:picMkLst>
            <pc:docMk/>
            <pc:sldMk cId="0" sldId="351"/>
            <ac:picMk id="27" creationId="{00000000-0000-0000-0000-000000000000}"/>
          </ac:picMkLst>
        </pc:picChg>
      </pc:sldChg>
      <pc:sldChg chg="addSp delSp modSp add mod">
        <pc:chgData name="孙逸涵" userId="13f77808-610f-4ab3-abed-5867f7198295" providerId="ADAL" clId="{3A8E29AC-C8B2-415E-8A52-8B220F94963F}" dt="2023-01-05T17:37:47.024" v="774" actId="20577"/>
        <pc:sldMkLst>
          <pc:docMk/>
          <pc:sldMk cId="0" sldId="352"/>
        </pc:sldMkLst>
        <pc:spChg chg="add del mod">
          <ac:chgData name="孙逸涵" userId="13f77808-610f-4ab3-abed-5867f7198295" providerId="ADAL" clId="{3A8E29AC-C8B2-415E-8A52-8B220F94963F}" dt="2023-01-05T17:27:31.770" v="594"/>
          <ac:spMkLst>
            <pc:docMk/>
            <pc:sldMk cId="0" sldId="352"/>
            <ac:spMk id="2" creationId="{1E8CF740-57A6-C6D0-5679-7DF316DD72A6}"/>
          </ac:spMkLst>
        </pc:spChg>
        <pc:spChg chg="add del mod">
          <ac:chgData name="孙逸涵" userId="13f77808-610f-4ab3-abed-5867f7198295" providerId="ADAL" clId="{3A8E29AC-C8B2-415E-8A52-8B220F94963F}" dt="2023-01-05T17:27:31.770" v="594"/>
          <ac:spMkLst>
            <pc:docMk/>
            <pc:sldMk cId="0" sldId="352"/>
            <ac:spMk id="4" creationId="{8FF294B8-E4C4-B492-D968-15B6735F9E19}"/>
          </ac:spMkLst>
        </pc:spChg>
        <pc:spChg chg="add del mod">
          <ac:chgData name="孙逸涵" userId="13f77808-610f-4ab3-abed-5867f7198295" providerId="ADAL" clId="{3A8E29AC-C8B2-415E-8A52-8B220F94963F}" dt="2023-01-05T17:36:24.617" v="764" actId="478"/>
          <ac:spMkLst>
            <pc:docMk/>
            <pc:sldMk cId="0" sldId="352"/>
            <ac:spMk id="5" creationId="{70C56582-BED2-C937-FE9F-260C422F7CAF}"/>
          </ac:spMkLst>
        </pc:spChg>
        <pc:spChg chg="add mod">
          <ac:chgData name="孙逸涵" userId="13f77808-610f-4ab3-abed-5867f7198295" providerId="ADAL" clId="{3A8E29AC-C8B2-415E-8A52-8B220F94963F}" dt="2023-01-05T17:28:22.060" v="606"/>
          <ac:spMkLst>
            <pc:docMk/>
            <pc:sldMk cId="0" sldId="352"/>
            <ac:spMk id="6" creationId="{F2E2CDC6-7980-E125-9663-7242DACC86B0}"/>
          </ac:spMkLst>
        </pc:spChg>
        <pc:spChg chg="add mod">
          <ac:chgData name="孙逸涵" userId="13f77808-610f-4ab3-abed-5867f7198295" providerId="ADAL" clId="{3A8E29AC-C8B2-415E-8A52-8B220F94963F}" dt="2023-01-05T17:37:47.024" v="774" actId="20577"/>
          <ac:spMkLst>
            <pc:docMk/>
            <pc:sldMk cId="0" sldId="352"/>
            <ac:spMk id="7" creationId="{9A2C6580-CFEF-F06D-F185-10764151AF8C}"/>
          </ac:spMkLst>
        </pc:spChg>
        <pc:spChg chg="mod">
          <ac:chgData name="孙逸涵" userId="13f77808-610f-4ab3-abed-5867f7198295" providerId="ADAL" clId="{3A8E29AC-C8B2-415E-8A52-8B220F94963F}" dt="2023-01-05T17:18:31.465" v="513"/>
          <ac:spMkLst>
            <pc:docMk/>
            <pc:sldMk cId="0" sldId="352"/>
            <ac:spMk id="9" creationId="{00000000-0000-0000-0000-000000000000}"/>
          </ac:spMkLst>
        </pc:spChg>
      </pc:sldChg>
      <pc:sldChg chg="addSp delSp modSp add mod">
        <pc:chgData name="孙逸涵" userId="13f77808-610f-4ab3-abed-5867f7198295" providerId="ADAL" clId="{3A8E29AC-C8B2-415E-8A52-8B220F94963F}" dt="2023-01-05T17:37:55.449" v="775" actId="20577"/>
        <pc:sldMkLst>
          <pc:docMk/>
          <pc:sldMk cId="3061982849" sldId="353"/>
        </pc:sldMkLst>
        <pc:spChg chg="add del mod">
          <ac:chgData name="孙逸涵" userId="13f77808-610f-4ab3-abed-5867f7198295" providerId="ADAL" clId="{3A8E29AC-C8B2-415E-8A52-8B220F94963F}" dt="2023-01-05T17:27:31.042" v="593"/>
          <ac:spMkLst>
            <pc:docMk/>
            <pc:sldMk cId="3061982849" sldId="353"/>
            <ac:spMk id="2" creationId="{3DD4A667-F170-D993-972B-88515F258012}"/>
          </ac:spMkLst>
        </pc:spChg>
        <pc:spChg chg="add del mod">
          <ac:chgData name="孙逸涵" userId="13f77808-610f-4ab3-abed-5867f7198295" providerId="ADAL" clId="{3A8E29AC-C8B2-415E-8A52-8B220F94963F}" dt="2023-01-05T17:27:31.042" v="593"/>
          <ac:spMkLst>
            <pc:docMk/>
            <pc:sldMk cId="3061982849" sldId="353"/>
            <ac:spMk id="4" creationId="{35F8E5E6-4875-1ED3-DD14-EB6F6BE274C3}"/>
          </ac:spMkLst>
        </pc:spChg>
        <pc:spChg chg="add del mod">
          <ac:chgData name="孙逸涵" userId="13f77808-610f-4ab3-abed-5867f7198295" providerId="ADAL" clId="{3A8E29AC-C8B2-415E-8A52-8B220F94963F}" dt="2023-01-05T17:36:29.338" v="766" actId="478"/>
          <ac:spMkLst>
            <pc:docMk/>
            <pc:sldMk cId="3061982849" sldId="353"/>
            <ac:spMk id="5" creationId="{7D8D149A-18AC-1E9E-389D-68C2F691DD4D}"/>
          </ac:spMkLst>
        </pc:spChg>
        <pc:spChg chg="add mod">
          <ac:chgData name="孙逸涵" userId="13f77808-610f-4ab3-abed-5867f7198295" providerId="ADAL" clId="{3A8E29AC-C8B2-415E-8A52-8B220F94963F}" dt="2023-01-05T17:28:23.682" v="607"/>
          <ac:spMkLst>
            <pc:docMk/>
            <pc:sldMk cId="3061982849" sldId="353"/>
            <ac:spMk id="6" creationId="{C76C6C72-54FB-EC8B-BD67-3AD0E40F89EE}"/>
          </ac:spMkLst>
        </pc:spChg>
        <pc:spChg chg="add mod">
          <ac:chgData name="孙逸涵" userId="13f77808-610f-4ab3-abed-5867f7198295" providerId="ADAL" clId="{3A8E29AC-C8B2-415E-8A52-8B220F94963F}" dt="2023-01-05T17:37:55.449" v="775" actId="20577"/>
          <ac:spMkLst>
            <pc:docMk/>
            <pc:sldMk cId="3061982849" sldId="353"/>
            <ac:spMk id="7" creationId="{03E431A3-BCE2-51D7-C536-2FADFF75B38C}"/>
          </ac:spMkLst>
        </pc:spChg>
        <pc:spChg chg="mod">
          <ac:chgData name="孙逸涵" userId="13f77808-610f-4ab3-abed-5867f7198295" providerId="ADAL" clId="{3A8E29AC-C8B2-415E-8A52-8B220F94963F}" dt="2023-01-05T17:17:36.455" v="511"/>
          <ac:spMkLst>
            <pc:docMk/>
            <pc:sldMk cId="3061982849" sldId="353"/>
            <ac:spMk id="9" creationId="{00000000-0000-0000-0000-000000000000}"/>
          </ac:spMkLst>
        </pc:spChg>
      </pc:sldChg>
      <pc:sldChg chg="addSp delSp modSp add mod">
        <pc:chgData name="孙逸涵" userId="13f77808-610f-4ab3-abed-5867f7198295" providerId="ADAL" clId="{3A8E29AC-C8B2-415E-8A52-8B220F94963F}" dt="2023-01-05T17:38:00.497" v="776" actId="20577"/>
        <pc:sldMkLst>
          <pc:docMk/>
          <pc:sldMk cId="1053607826" sldId="354"/>
        </pc:sldMkLst>
        <pc:spChg chg="add del mod">
          <ac:chgData name="孙逸涵" userId="13f77808-610f-4ab3-abed-5867f7198295" providerId="ADAL" clId="{3A8E29AC-C8B2-415E-8A52-8B220F94963F}" dt="2023-01-05T17:27:30.031" v="592"/>
          <ac:spMkLst>
            <pc:docMk/>
            <pc:sldMk cId="1053607826" sldId="354"/>
            <ac:spMk id="2" creationId="{006DE50F-2043-03CA-2993-02B4F24E35AC}"/>
          </ac:spMkLst>
        </pc:spChg>
        <pc:spChg chg="add del mod">
          <ac:chgData name="孙逸涵" userId="13f77808-610f-4ab3-abed-5867f7198295" providerId="ADAL" clId="{3A8E29AC-C8B2-415E-8A52-8B220F94963F}" dt="2023-01-05T17:27:30.031" v="592"/>
          <ac:spMkLst>
            <pc:docMk/>
            <pc:sldMk cId="1053607826" sldId="354"/>
            <ac:spMk id="4" creationId="{ABB3AF73-B90B-DFC8-F285-C4EF444C1C4C}"/>
          </ac:spMkLst>
        </pc:spChg>
        <pc:spChg chg="add del mod">
          <ac:chgData name="孙逸涵" userId="13f77808-610f-4ab3-abed-5867f7198295" providerId="ADAL" clId="{3A8E29AC-C8B2-415E-8A52-8B220F94963F}" dt="2023-01-05T17:36:33.560" v="768" actId="478"/>
          <ac:spMkLst>
            <pc:docMk/>
            <pc:sldMk cId="1053607826" sldId="354"/>
            <ac:spMk id="5" creationId="{2F66CFE3-E3A2-F353-66BE-D4A6F979A17E}"/>
          </ac:spMkLst>
        </pc:spChg>
        <pc:spChg chg="add mod">
          <ac:chgData name="孙逸涵" userId="13f77808-610f-4ab3-abed-5867f7198295" providerId="ADAL" clId="{3A8E29AC-C8B2-415E-8A52-8B220F94963F}" dt="2023-01-05T17:28:25.059" v="608"/>
          <ac:spMkLst>
            <pc:docMk/>
            <pc:sldMk cId="1053607826" sldId="354"/>
            <ac:spMk id="6" creationId="{D6C2F7F0-1E31-DE6B-1FDD-23DE8209C131}"/>
          </ac:spMkLst>
        </pc:spChg>
        <pc:spChg chg="add mod">
          <ac:chgData name="孙逸涵" userId="13f77808-610f-4ab3-abed-5867f7198295" providerId="ADAL" clId="{3A8E29AC-C8B2-415E-8A52-8B220F94963F}" dt="2023-01-05T17:38:00.497" v="776" actId="20577"/>
          <ac:spMkLst>
            <pc:docMk/>
            <pc:sldMk cId="1053607826" sldId="354"/>
            <ac:spMk id="7" creationId="{0CE04F52-F535-DB73-87E1-7C36BC2C6FC2}"/>
          </ac:spMkLst>
        </pc:spChg>
        <pc:spChg chg="mod">
          <ac:chgData name="孙逸涵" userId="13f77808-610f-4ab3-abed-5867f7198295" providerId="ADAL" clId="{3A8E29AC-C8B2-415E-8A52-8B220F94963F}" dt="2023-01-05T17:17:40.505" v="512"/>
          <ac:spMkLst>
            <pc:docMk/>
            <pc:sldMk cId="1053607826" sldId="354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11B41-DBE5-4039-9245-2CD175D4AA27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4D347-0FB9-4314-BD9C-ABE383A1B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51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校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596" y="-152400"/>
            <a:ext cx="7162808" cy="716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学校建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307887"/>
            <a:ext cx="12191999" cy="25433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96240" y="3417088"/>
            <a:ext cx="12694920" cy="253174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80032" y="409279"/>
            <a:ext cx="2831937" cy="52035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374468" y="2548088"/>
            <a:ext cx="7443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DNA</a:t>
            </a:r>
            <a:r>
              <a:rPr kumimoji="0" lang="zh-CN" altLang="en-US" sz="54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存储解码课程设计</a:t>
            </a:r>
            <a:endParaRPr kumimoji="0" lang="en-US" altLang="zh-CN" sz="5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0" y="4595139"/>
            <a:ext cx="12192000" cy="2262602"/>
          </a:xfrm>
          <a:custGeom>
            <a:avLst/>
            <a:gdLst>
              <a:gd name="connsiteX0" fmla="*/ 12192000 w 12192000"/>
              <a:gd name="connsiteY0" fmla="*/ 134084 h 2262602"/>
              <a:gd name="connsiteX1" fmla="*/ 0 w 12192000"/>
              <a:gd name="connsiteY1" fmla="*/ 239650 h 2262602"/>
              <a:gd name="connsiteX2" fmla="*/ 0 w 12192000"/>
              <a:gd name="connsiteY2" fmla="*/ 2262603 h 2262602"/>
              <a:gd name="connsiteX3" fmla="*/ 12192000 w 12192000"/>
              <a:gd name="connsiteY3" fmla="*/ 2262603 h 2262602"/>
              <a:gd name="connsiteX4" fmla="*/ 12192000 w 12192000"/>
              <a:gd name="connsiteY4" fmla="*/ 134084 h 22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262602">
                <a:moveTo>
                  <a:pt x="12192000" y="134084"/>
                </a:moveTo>
                <a:cubicBezTo>
                  <a:pt x="9252090" y="3154130"/>
                  <a:pt x="4471007" y="-1005047"/>
                  <a:pt x="0" y="239650"/>
                </a:cubicBezTo>
                <a:lnTo>
                  <a:pt x="0" y="2262603"/>
                </a:lnTo>
                <a:lnTo>
                  <a:pt x="12192000" y="2262603"/>
                </a:lnTo>
                <a:lnTo>
                  <a:pt x="12192000" y="1340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6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0" y="4945615"/>
            <a:ext cx="12192000" cy="1741834"/>
          </a:xfrm>
          <a:custGeom>
            <a:avLst/>
            <a:gdLst>
              <a:gd name="connsiteX0" fmla="*/ 0 w 12192000"/>
              <a:gd name="connsiteY0" fmla="*/ 501762 h 1741834"/>
              <a:gd name="connsiteX1" fmla="*/ 12192000 w 12192000"/>
              <a:gd name="connsiteY1" fmla="*/ 569314 h 1741834"/>
              <a:gd name="connsiteX2" fmla="*/ 12192000 w 12192000"/>
              <a:gd name="connsiteY2" fmla="*/ 1599283 h 1741834"/>
              <a:gd name="connsiteX3" fmla="*/ 0 w 12192000"/>
              <a:gd name="connsiteY3" fmla="*/ 1741835 h 1741834"/>
              <a:gd name="connsiteX4" fmla="*/ 0 w 12192000"/>
              <a:gd name="connsiteY4" fmla="*/ 501762 h 174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741834">
                <a:moveTo>
                  <a:pt x="0" y="501762"/>
                </a:moveTo>
                <a:cubicBezTo>
                  <a:pt x="6784939" y="-1254837"/>
                  <a:pt x="7418196" y="2303310"/>
                  <a:pt x="12192000" y="569314"/>
                </a:cubicBezTo>
                <a:lnTo>
                  <a:pt x="12192000" y="1599283"/>
                </a:lnTo>
                <a:cubicBezTo>
                  <a:pt x="7440032" y="2029251"/>
                  <a:pt x="4645334" y="-1556123"/>
                  <a:pt x="0" y="1741835"/>
                </a:cubicBezTo>
                <a:lnTo>
                  <a:pt x="0" y="501762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2000"/>
                </a:schemeClr>
              </a:gs>
              <a:gs pos="100000">
                <a:schemeClr val="accent5">
                  <a:alpha val="6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7597618" y="5028786"/>
            <a:ext cx="4594381" cy="891151"/>
          </a:xfrm>
          <a:custGeom>
            <a:avLst/>
            <a:gdLst>
              <a:gd name="connsiteX0" fmla="*/ 0 w 4594381"/>
              <a:gd name="connsiteY0" fmla="*/ 568410 h 891151"/>
              <a:gd name="connsiteX1" fmla="*/ 4594382 w 4594381"/>
              <a:gd name="connsiteY1" fmla="*/ 400686 h 891151"/>
              <a:gd name="connsiteX2" fmla="*/ 4594382 w 4594381"/>
              <a:gd name="connsiteY2" fmla="*/ 0 h 891151"/>
              <a:gd name="connsiteX3" fmla="*/ 0 w 4594381"/>
              <a:gd name="connsiteY3" fmla="*/ 568410 h 89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4381" h="891151">
                <a:moveTo>
                  <a:pt x="0" y="568410"/>
                </a:moveTo>
                <a:cubicBezTo>
                  <a:pt x="1309457" y="922606"/>
                  <a:pt x="2585432" y="1130398"/>
                  <a:pt x="4594382" y="400686"/>
                </a:cubicBezTo>
                <a:lnTo>
                  <a:pt x="4594382" y="0"/>
                </a:lnTo>
                <a:cubicBezTo>
                  <a:pt x="3377730" y="967041"/>
                  <a:pt x="1780759" y="886647"/>
                  <a:pt x="0" y="568410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90000"/>
                </a:schemeClr>
              </a:gs>
              <a:gs pos="100000">
                <a:schemeClr val="accent5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0" y="5193121"/>
            <a:ext cx="12192000" cy="1578907"/>
          </a:xfrm>
          <a:custGeom>
            <a:avLst/>
            <a:gdLst>
              <a:gd name="connsiteX0" fmla="*/ 0 w 12192000"/>
              <a:gd name="connsiteY0" fmla="*/ 1408616 h 1578907"/>
              <a:gd name="connsiteX1" fmla="*/ 0 w 12192000"/>
              <a:gd name="connsiteY1" fmla="*/ 1578908 h 1578907"/>
              <a:gd name="connsiteX2" fmla="*/ 12192000 w 12192000"/>
              <a:gd name="connsiteY2" fmla="*/ 1578908 h 1578907"/>
              <a:gd name="connsiteX3" fmla="*/ 12192000 w 12192000"/>
              <a:gd name="connsiteY3" fmla="*/ 1266321 h 1578907"/>
              <a:gd name="connsiteX4" fmla="*/ 0 w 12192000"/>
              <a:gd name="connsiteY4" fmla="*/ 1408616 h 157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78907">
                <a:moveTo>
                  <a:pt x="0" y="1408616"/>
                </a:moveTo>
                <a:lnTo>
                  <a:pt x="0" y="1578908"/>
                </a:lnTo>
                <a:lnTo>
                  <a:pt x="12192000" y="1578908"/>
                </a:lnTo>
                <a:lnTo>
                  <a:pt x="12192000" y="1266321"/>
                </a:lnTo>
                <a:cubicBezTo>
                  <a:pt x="7440032" y="1696031"/>
                  <a:pt x="4645334" y="-1889342"/>
                  <a:pt x="0" y="140861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5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-1" y="4952890"/>
            <a:ext cx="12192000" cy="1473313"/>
          </a:xfrm>
          <a:custGeom>
            <a:avLst/>
            <a:gdLst>
              <a:gd name="connsiteX0" fmla="*/ 0 w 12192000"/>
              <a:gd name="connsiteY0" fmla="*/ 487817 h 1473313"/>
              <a:gd name="connsiteX1" fmla="*/ 12192000 w 12192000"/>
              <a:gd name="connsiteY1" fmla="*/ 394580 h 1473313"/>
              <a:gd name="connsiteX2" fmla="*/ 12192000 w 12192000"/>
              <a:gd name="connsiteY2" fmla="*/ 1142271 h 1473313"/>
              <a:gd name="connsiteX3" fmla="*/ 0 w 12192000"/>
              <a:gd name="connsiteY3" fmla="*/ 1255799 h 1473313"/>
              <a:gd name="connsiteX4" fmla="*/ 0 w 12192000"/>
              <a:gd name="connsiteY4" fmla="*/ 487817 h 147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73313">
                <a:moveTo>
                  <a:pt x="0" y="487817"/>
                </a:moveTo>
                <a:cubicBezTo>
                  <a:pt x="3357349" y="-1284964"/>
                  <a:pt x="10365384" y="2505376"/>
                  <a:pt x="12192000" y="394580"/>
                </a:cubicBezTo>
                <a:lnTo>
                  <a:pt x="12192000" y="1142271"/>
                </a:lnTo>
                <a:cubicBezTo>
                  <a:pt x="9230254" y="2597842"/>
                  <a:pt x="4645334" y="-1377430"/>
                  <a:pt x="0" y="1255799"/>
                </a:cubicBezTo>
                <a:lnTo>
                  <a:pt x="0" y="4878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5A9C17-7551-8FB5-08F9-AEE1829257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84" y="1227645"/>
            <a:ext cx="1022432" cy="1022432"/>
          </a:xfrm>
          <a:prstGeom prst="rect">
            <a:avLst/>
          </a:prstGeom>
        </p:spPr>
      </p:pic>
      <p:sp>
        <p:nvSpPr>
          <p:cNvPr id="2" name="页脚占位符 3">
            <a:extLst>
              <a:ext uri="{FF2B5EF4-FFF2-40B4-BE49-F238E27FC236}">
                <a16:creationId xmlns:a16="http://schemas.microsoft.com/office/drawing/2014/main" id="{445A57F2-54F3-D089-383F-1A19A0D136C5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ECDA720D-4294-89D0-D41A-F7BCECFFCFCF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50B6F9-B6DE-827A-84BD-5657A0592D25}"/>
              </a:ext>
            </a:extLst>
          </p:cNvPr>
          <p:cNvSpPr txBox="1"/>
          <p:nvPr/>
        </p:nvSpPr>
        <p:spPr>
          <a:xfrm>
            <a:off x="5007400" y="3711649"/>
            <a:ext cx="2177199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孙逸涵 </a:t>
            </a:r>
            <a:r>
              <a:rPr lang="en-US" altLang="zh-CN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12012128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刘昱宏 </a:t>
            </a:r>
            <a:r>
              <a:rPr lang="en-US" altLang="zh-CN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11910737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张旭东 </a:t>
            </a:r>
            <a:r>
              <a:rPr lang="en-US" altLang="zh-CN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12011923</a:t>
            </a:r>
            <a:endParaRPr kumimoji="0" lang="en-US" altLang="zh-CN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70365E-DCB4-ECCB-B9C2-8366BFD9D7A6}"/>
              </a:ext>
            </a:extLst>
          </p:cNvPr>
          <p:cNvSpPr txBox="1"/>
          <p:nvPr/>
        </p:nvSpPr>
        <p:spPr>
          <a:xfrm>
            <a:off x="9802403" y="5826418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16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2023</a:t>
            </a:r>
            <a:r>
              <a:rPr lang="zh-CN" altLang="en-US" sz="16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年</a:t>
            </a:r>
            <a:r>
              <a:rPr lang="en-US" altLang="zh-CN" sz="16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lang="zh-CN" altLang="en-US" sz="16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月</a:t>
            </a:r>
            <a:r>
              <a:rPr lang="en-US" altLang="zh-CN" sz="16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lang="zh-CN" altLang="en-US" sz="16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日</a:t>
            </a:r>
            <a:endParaRPr kumimoji="0" lang="en-US" altLang="zh-CN" sz="16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418601" y="815130"/>
            <a:ext cx="5354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Process of Encoding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10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箭头: 环形 16">
            <a:extLst>
              <a:ext uri="{FF2B5EF4-FFF2-40B4-BE49-F238E27FC236}">
                <a16:creationId xmlns:a16="http://schemas.microsoft.com/office/drawing/2014/main" id="{3D40DD07-779B-45DF-8B6D-F6B5AF1AA0FE}"/>
              </a:ext>
            </a:extLst>
          </p:cNvPr>
          <p:cNvSpPr/>
          <p:nvPr/>
        </p:nvSpPr>
        <p:spPr>
          <a:xfrm>
            <a:off x="3643490" y="1279416"/>
            <a:ext cx="4477966" cy="4477966"/>
          </a:xfrm>
          <a:prstGeom prst="circularArrow">
            <a:avLst>
              <a:gd name="adj1" fmla="val 3993"/>
              <a:gd name="adj2" fmla="val 250497"/>
              <a:gd name="adj3" fmla="val 20572311"/>
              <a:gd name="adj4" fmla="val 18983917"/>
              <a:gd name="adj5" fmla="val 4658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箭头: 环形 18">
            <a:extLst>
              <a:ext uri="{FF2B5EF4-FFF2-40B4-BE49-F238E27FC236}">
                <a16:creationId xmlns:a16="http://schemas.microsoft.com/office/drawing/2014/main" id="{74E00537-068C-4D3A-AE60-EC53E294D31A}"/>
              </a:ext>
            </a:extLst>
          </p:cNvPr>
          <p:cNvSpPr/>
          <p:nvPr/>
        </p:nvSpPr>
        <p:spPr>
          <a:xfrm>
            <a:off x="3750651" y="1357432"/>
            <a:ext cx="4477966" cy="4477966"/>
          </a:xfrm>
          <a:prstGeom prst="circularArrow">
            <a:avLst>
              <a:gd name="adj1" fmla="val 3993"/>
              <a:gd name="adj2" fmla="val 250497"/>
              <a:gd name="adj3" fmla="val 2365586"/>
              <a:gd name="adj4" fmla="val 777192"/>
              <a:gd name="adj5" fmla="val 4658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sp>
      <p:sp>
        <p:nvSpPr>
          <p:cNvPr id="11" name="箭头: 环形 20">
            <a:extLst>
              <a:ext uri="{FF2B5EF4-FFF2-40B4-BE49-F238E27FC236}">
                <a16:creationId xmlns:a16="http://schemas.microsoft.com/office/drawing/2014/main" id="{C9D9CDF5-AF1D-4234-8C13-A9D4B79F70EA}"/>
              </a:ext>
            </a:extLst>
          </p:cNvPr>
          <p:cNvSpPr/>
          <p:nvPr/>
        </p:nvSpPr>
        <p:spPr>
          <a:xfrm>
            <a:off x="3654398" y="1394269"/>
            <a:ext cx="4477966" cy="4477966"/>
          </a:xfrm>
          <a:prstGeom prst="circularArrow">
            <a:avLst>
              <a:gd name="adj1" fmla="val 3993"/>
              <a:gd name="adj2" fmla="val 250497"/>
              <a:gd name="adj3" fmla="val 6110245"/>
              <a:gd name="adj4" fmla="val 4439258"/>
              <a:gd name="adj5" fmla="val 4658"/>
            </a:avLst>
          </a:prstGeom>
          <a:solidFill>
            <a:schemeClr val="tx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sp>
      <p:sp>
        <p:nvSpPr>
          <p:cNvPr id="12" name="箭头: 环形 22">
            <a:extLst>
              <a:ext uri="{FF2B5EF4-FFF2-40B4-BE49-F238E27FC236}">
                <a16:creationId xmlns:a16="http://schemas.microsoft.com/office/drawing/2014/main" id="{869A4E57-C78F-4DB6-92C5-0E5360B68193}"/>
              </a:ext>
            </a:extLst>
          </p:cNvPr>
          <p:cNvSpPr/>
          <p:nvPr/>
        </p:nvSpPr>
        <p:spPr>
          <a:xfrm>
            <a:off x="3817803" y="1489734"/>
            <a:ext cx="4477966" cy="4477966"/>
          </a:xfrm>
          <a:prstGeom prst="circularArrow">
            <a:avLst>
              <a:gd name="adj1" fmla="val 3993"/>
              <a:gd name="adj2" fmla="val 250497"/>
              <a:gd name="adj3" fmla="val 9772311"/>
              <a:gd name="adj4" fmla="val 8183917"/>
              <a:gd name="adj5" fmla="val 4658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sp>
      <p:sp>
        <p:nvSpPr>
          <p:cNvPr id="13" name="箭头: 环形 24">
            <a:extLst>
              <a:ext uri="{FF2B5EF4-FFF2-40B4-BE49-F238E27FC236}">
                <a16:creationId xmlns:a16="http://schemas.microsoft.com/office/drawing/2014/main" id="{F75B8DAC-ADF1-4EA3-A912-2FF9EF54C634}"/>
              </a:ext>
            </a:extLst>
          </p:cNvPr>
          <p:cNvSpPr/>
          <p:nvPr/>
        </p:nvSpPr>
        <p:spPr>
          <a:xfrm>
            <a:off x="3761559" y="1366979"/>
            <a:ext cx="4477966" cy="4477966"/>
          </a:xfrm>
          <a:prstGeom prst="circularArrow">
            <a:avLst>
              <a:gd name="adj1" fmla="val 3993"/>
              <a:gd name="adj2" fmla="val 250497"/>
              <a:gd name="adj3" fmla="val 13165586"/>
              <a:gd name="adj4" fmla="val 11577192"/>
              <a:gd name="adj5" fmla="val 4658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FB646E-81DC-4B01-AB4E-AFDCB6BBEFA7}"/>
              </a:ext>
            </a:extLst>
          </p:cNvPr>
          <p:cNvSpPr txBox="1"/>
          <p:nvPr/>
        </p:nvSpPr>
        <p:spPr>
          <a:xfrm>
            <a:off x="4352272" y="15836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D44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Segmentation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D444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A9FE32-C7BC-446B-BF70-21CC5C1BD70D}"/>
              </a:ext>
            </a:extLst>
          </p:cNvPr>
          <p:cNvSpPr txBox="1"/>
          <p:nvPr/>
        </p:nvSpPr>
        <p:spPr>
          <a:xfrm>
            <a:off x="6997127" y="3363221"/>
            <a:ext cx="1594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D44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Random selection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D444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9180C5-AFE9-488F-9089-57DF94E39E43}"/>
              </a:ext>
            </a:extLst>
          </p:cNvPr>
          <p:cNvSpPr txBox="1"/>
          <p:nvPr/>
        </p:nvSpPr>
        <p:spPr>
          <a:xfrm>
            <a:off x="9119535" y="2779735"/>
            <a:ext cx="2657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pseudorandom number generator  with a seed, it decides the number of segments to package in the droplet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FAB918-18C7-48D7-9D6C-0C5DD0016801}"/>
              </a:ext>
            </a:extLst>
          </p:cNvPr>
          <p:cNvSpPr txBox="1"/>
          <p:nvPr/>
        </p:nvSpPr>
        <p:spPr>
          <a:xfrm>
            <a:off x="6350806" y="5185423"/>
            <a:ext cx="2108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rgbClr val="0D44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bit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D44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wise-XOR operation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D444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3ECDF5-B293-432E-8929-44FDC75738E3}"/>
              </a:ext>
            </a:extLst>
          </p:cNvPr>
          <p:cNvSpPr txBox="1"/>
          <p:nvPr/>
        </p:nvSpPr>
        <p:spPr>
          <a:xfrm>
            <a:off x="3497511" y="5269871"/>
            <a:ext cx="1938235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D44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Attach seed</a:t>
            </a:r>
          </a:p>
          <a:p>
            <a:pPr marL="0" marR="0" lvl="0" indent="0" algn="ctr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D44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 the front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DA463E-1279-49D1-A1F7-9D1EA822C995}"/>
              </a:ext>
            </a:extLst>
          </p:cNvPr>
          <p:cNvSpPr txBox="1"/>
          <p:nvPr/>
        </p:nvSpPr>
        <p:spPr>
          <a:xfrm>
            <a:off x="9119535" y="5197494"/>
            <a:ext cx="2918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Performs a bitwise addition modulo 2 operation on the segments </a:t>
            </a:r>
            <a:endParaRPr lang="zh-CN" altLang="en-US" dirty="0"/>
          </a:p>
        </p:txBody>
      </p:sp>
      <p:sp>
        <p:nvSpPr>
          <p:cNvPr id="29" name="圆角矩形 5">
            <a:extLst>
              <a:ext uri="{FF2B5EF4-FFF2-40B4-BE49-F238E27FC236}">
                <a16:creationId xmlns:a16="http://schemas.microsoft.com/office/drawing/2014/main" id="{2341ECFC-F6C2-475F-9233-749A78C4E543}"/>
              </a:ext>
            </a:extLst>
          </p:cNvPr>
          <p:cNvSpPr/>
          <p:nvPr/>
        </p:nvSpPr>
        <p:spPr>
          <a:xfrm>
            <a:off x="3413955" y="3221546"/>
            <a:ext cx="5158280" cy="2765541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7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6DEBC40-0FB4-4489-BF76-33247B87B4EA}"/>
              </a:ext>
            </a:extLst>
          </p:cNvPr>
          <p:cNvSpPr txBox="1"/>
          <p:nvPr/>
        </p:nvSpPr>
        <p:spPr>
          <a:xfrm>
            <a:off x="3595594" y="3331928"/>
            <a:ext cx="2205131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D44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Attach RS Code</a:t>
            </a:r>
          </a:p>
          <a:p>
            <a:pPr marL="0" marR="0" lvl="0" indent="0" algn="ctr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D44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 the end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E2BF8E7-1913-407D-8FE3-FCA2FAE4904A}"/>
              </a:ext>
            </a:extLst>
          </p:cNvPr>
          <p:cNvSpPr txBox="1"/>
          <p:nvPr/>
        </p:nvSpPr>
        <p:spPr>
          <a:xfrm>
            <a:off x="2710417" y="1464010"/>
            <a:ext cx="3512421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D44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Convert to DNA</a:t>
            </a:r>
          </a:p>
          <a:p>
            <a:pPr marL="0" marR="0" lvl="0" indent="0" algn="ctr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D44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Reject invalid sequences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096B8-E984-49F8-8D89-33BD29B381A3}"/>
              </a:ext>
            </a:extLst>
          </p:cNvPr>
          <p:cNvSpPr txBox="1"/>
          <p:nvPr/>
        </p:nvSpPr>
        <p:spPr>
          <a:xfrm>
            <a:off x="1031938" y="4419650"/>
            <a:ext cx="234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Luby</a:t>
            </a:r>
            <a:r>
              <a:rPr lang="en-US" altLang="zh-CN" dirty="0">
                <a:solidFill>
                  <a:srgbClr val="FF0000"/>
                </a:solidFill>
              </a:rPr>
              <a:t> Transform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9B2AEB-6AF7-4B78-B880-840FFD72C09D}"/>
              </a:ext>
            </a:extLst>
          </p:cNvPr>
          <p:cNvSpPr txBox="1"/>
          <p:nvPr/>
        </p:nvSpPr>
        <p:spPr>
          <a:xfrm>
            <a:off x="9119535" y="1556265"/>
            <a:ext cx="27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Preprocessing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A0E57F-6277-48B3-8C81-9D3C9B7B5F84}"/>
              </a:ext>
            </a:extLst>
          </p:cNvPr>
          <p:cNvSpPr txBox="1"/>
          <p:nvPr/>
        </p:nvSpPr>
        <p:spPr>
          <a:xfrm>
            <a:off x="1127119" y="1820761"/>
            <a:ext cx="157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Screening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56C9D21-43C0-436A-B8F9-336D31CDA57A}"/>
              </a:ext>
            </a:extLst>
          </p:cNvPr>
          <p:cNvSpPr txBox="1"/>
          <p:nvPr/>
        </p:nvSpPr>
        <p:spPr>
          <a:xfrm>
            <a:off x="1001172" y="1071103"/>
            <a:ext cx="244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Translate {00,01,10,11} to {A,C,G,T},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43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167428" y="815130"/>
            <a:ext cx="385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Seed schedule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81455" y="1461461"/>
                <a:ext cx="11160126" cy="637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dirty="0">
                    <a:solidFill>
                      <a:schemeClr val="accent3"/>
                    </a:solidFill>
                    <a:latin typeface="思源黑体 CN Regular" panose="020B0500000000000000" pitchFamily="34" charset="-122"/>
                    <a:ea typeface="思源黑体 CN Regular" panose="020B0500000000000000"/>
                    <a:cs typeface="Open Sans" panose="020B0606030504020204" pitchFamily="34" charset="0"/>
                  </a:rPr>
                  <a:t>Typical fountain code implementation starts with a specific seed that is incremented with every round. However, an incremental seed schedule could lead to the bursts of invalid sequences.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dirty="0">
                    <a:solidFill>
                      <a:schemeClr val="accent3"/>
                    </a:solidFill>
                    <a:latin typeface="思源黑体 CN Regular" panose="020B0500000000000000" pitchFamily="34" charset="-122"/>
                    <a:ea typeface="思源黑体 CN Regular" panose="020B0500000000000000"/>
                    <a:cs typeface="Open Sans" panose="020B0606030504020204" pitchFamily="34" charset="0"/>
                  </a:rPr>
                  <a:t>A strategy that traverse every number in the interval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Open Sans" panose="020B0606030504020204" pitchFamily="34" charset="0"/>
                      </a:rPr>
                      <m:t>[1,2…,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Open Sans" panose="020B0606030504020204" pitchFamily="34" charset="0"/>
                          </a:rPr>
                          <m:t>32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Open Sans" panose="020B0606030504020204" pitchFamily="34" charset="0"/>
                      </a:rPr>
                      <m:t>−1]</m:t>
                    </m:r>
                  </m:oMath>
                </a14:m>
                <a:r>
                  <a:rPr lang="en-US" altLang="zh-CN" dirty="0">
                    <a:solidFill>
                      <a:schemeClr val="accent3"/>
                    </a:solidFill>
                    <a:latin typeface="思源黑体 CN Regular" panose="020B0500000000000000" pitchFamily="34" charset="-122"/>
                    <a:ea typeface="思源黑体 CN Regular" panose="020B0500000000000000"/>
                    <a:cs typeface="Open Sans" panose="020B0606030504020204" pitchFamily="34" charset="0"/>
                  </a:rPr>
                  <a:t> in a random order to avoid this problem</a:t>
                </a:r>
                <a:endParaRPr lang="en-US" altLang="zh-CN" sz="1600" dirty="0">
                  <a:solidFill>
                    <a:schemeClr val="accent3"/>
                  </a:solidFill>
                  <a:latin typeface="思源黑体 CN Regular" panose="020B0500000000000000" pitchFamily="34" charset="-122"/>
                  <a:ea typeface="思源黑体 CN Regular" panose="020B0500000000000000"/>
                  <a:cs typeface="Open Sans" panose="020B0606030504020204" pitchFamily="34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50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606030504020204" pitchFamily="34" charset="0"/>
                  </a:rPr>
                  <a:t>Use a linear shift feedback register (LFSR)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sz="1400" dirty="0">
                    <a:solidFill>
                      <a:srgbClr val="F2F2F2">
                        <a:lumMod val="50000"/>
                      </a:srgb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606030504020204" pitchFamily="34" charset="0"/>
                  </a:rPr>
                  <a:t>A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50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606030504020204" pitchFamily="34" charset="0"/>
                  </a:rPr>
                  <a:t> hard-coded is represented as a binary number in the LFSR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50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606030504020204" pitchFamily="34" charset="0"/>
                  </a:rPr>
                  <a:t>Deploy one round of the LFSR, which shifts and performs a XOR operation on specific input bits within the register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50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606030504020204" pitchFamily="34" charset="0"/>
                  </a:rPr>
                  <a:t>New number in the register is used as the seed for the next droplet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dirty="0">
                    <a:solidFill>
                      <a:schemeClr val="accent3"/>
                    </a:solidFill>
                    <a:latin typeface="思源黑体 CN Regular" panose="020B0500000000000000" pitchFamily="34" charset="-122"/>
                    <a:ea typeface="思源黑体 CN Light" panose="020B0300000000000000"/>
                    <a:cs typeface="Open Sans" panose="020B0606030504020204" pitchFamily="34" charset="0"/>
                  </a:rPr>
                  <a:t>The strategy can generate a sequence of seeds in a pseudo-random order guaranteeing each seed in the interval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Open Sans" panose="020B0606030504020204" pitchFamily="34" charset="0"/>
                      </a:rPr>
                      <m:t>[1,2…,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Open Sans" panose="020B0606030504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Open Sans" panose="020B0606030504020204" pitchFamily="34" charset="0"/>
                          </a:rPr>
                          <m:t>32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Open Sans" panose="020B0606030504020204" pitchFamily="34" charset="0"/>
                      </a:rPr>
                      <m:t>−1]</m:t>
                    </m:r>
                  </m:oMath>
                </a14:m>
                <a:r>
                  <a:rPr lang="en-US" altLang="zh-CN" dirty="0">
                    <a:solidFill>
                      <a:schemeClr val="accent3"/>
                    </a:solidFill>
                    <a:latin typeface="思源黑体 CN Regular" panose="020B0500000000000000" pitchFamily="34" charset="-122"/>
                    <a:ea typeface="思源黑体 CN Light" panose="020B0300000000000000"/>
                    <a:cs typeface="Open Sans" panose="020B0606030504020204" pitchFamily="34" charset="0"/>
                  </a:rPr>
                  <a:t> without repetition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/>
                  <a:cs typeface="Open Sans" panose="020B0606030504020204" pitchFamily="34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5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en-US" altLang="zh-CN" dirty="0"/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CN" dirty="0"/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55" y="1461461"/>
                <a:ext cx="11160126" cy="6373476"/>
              </a:xfrm>
              <a:prstGeom prst="rect">
                <a:avLst/>
              </a:prstGeom>
              <a:blipFill>
                <a:blip r:embed="rId4"/>
                <a:stretch>
                  <a:fillRect r="-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11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30C8ED-8F38-8D56-644F-DEFD6F86E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99" y="647083"/>
            <a:ext cx="1616400" cy="1616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26311" y="2524721"/>
            <a:ext cx="3339376" cy="206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10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DNA</a:t>
            </a:r>
            <a:r>
              <a:rPr kumimoji="0" lang="zh-CN" altLang="en-US" sz="54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解码</a:t>
            </a:r>
          </a:p>
        </p:txBody>
      </p:sp>
      <p:sp>
        <p:nvSpPr>
          <p:cNvPr id="14" name="矩形 13"/>
          <p:cNvSpPr/>
          <p:nvPr/>
        </p:nvSpPr>
        <p:spPr>
          <a:xfrm>
            <a:off x="2805586" y="4855756"/>
            <a:ext cx="6580823" cy="558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6C2F7F0-1E31-DE6B-1FDD-23DE8209C131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12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0CE04F52-F535-DB73-87E1-7C36BC2C6FC2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0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13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B80747-5A68-5EC6-F8C9-1E349D0B64ED}"/>
              </a:ext>
            </a:extLst>
          </p:cNvPr>
          <p:cNvGrpSpPr/>
          <p:nvPr/>
        </p:nvGrpSpPr>
        <p:grpSpPr>
          <a:xfrm>
            <a:off x="817347" y="68316"/>
            <a:ext cx="10858500" cy="4746104"/>
            <a:chOff x="660400" y="885439"/>
            <a:chExt cx="10858500" cy="474610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456B9D3-6921-9982-8768-23A4FFD8AA74}"/>
                </a:ext>
              </a:extLst>
            </p:cNvPr>
            <p:cNvSpPr/>
            <p:nvPr/>
          </p:nvSpPr>
          <p:spPr>
            <a:xfrm>
              <a:off x="660400" y="885439"/>
              <a:ext cx="10858500" cy="834825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>
                <a:buSzPct val="25000"/>
              </a:pPr>
              <a:endParaRPr lang="en-US" altLang="zh-CN" sz="3600" b="1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9DA4E1B-51D2-0002-3276-AFA4CA96D59E}"/>
                </a:ext>
              </a:extLst>
            </p:cNvPr>
            <p:cNvSpPr txBox="1"/>
            <p:nvPr/>
          </p:nvSpPr>
          <p:spPr>
            <a:xfrm>
              <a:off x="660400" y="1732964"/>
              <a:ext cx="10858500" cy="34118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/>
              <a:endParaRPr lang="en-US" altLang="zh-CN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6D38301-2AC3-16FA-247C-6CDA41F25EE0}"/>
                </a:ext>
              </a:extLst>
            </p:cNvPr>
            <p:cNvGrpSpPr/>
            <p:nvPr/>
          </p:nvGrpSpPr>
          <p:grpSpPr>
            <a:xfrm>
              <a:off x="1759858" y="2552726"/>
              <a:ext cx="8672285" cy="3078817"/>
              <a:chOff x="732490" y="2552726"/>
              <a:chExt cx="5159380" cy="3078817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5AA2B54-5A26-CB6B-A463-0B0EFC8C7E25}"/>
                  </a:ext>
                </a:extLst>
              </p:cNvPr>
              <p:cNvSpPr txBox="1"/>
              <p:nvPr/>
            </p:nvSpPr>
            <p:spPr>
              <a:xfrm>
                <a:off x="732490" y="2552726"/>
                <a:ext cx="1210588" cy="120032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zh-CN" sz="7200" b="1" dirty="0">
                    <a:solidFill>
                      <a:schemeClr val="tx1">
                        <a:lumMod val="25000"/>
                        <a:lumOff val="75000"/>
                        <a:alpha val="20000"/>
                      </a:schemeClr>
                    </a:solidFill>
                  </a:rPr>
                  <a:t>01</a:t>
                </a:r>
                <a:endParaRPr lang="zh-CN" altLang="en-US" sz="7200" b="1" dirty="0">
                  <a:solidFill>
                    <a:schemeClr val="tx1">
                      <a:lumMod val="25000"/>
                      <a:lumOff val="75000"/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EC963B5-CE4F-689C-96B6-042A892E149B}"/>
                  </a:ext>
                </a:extLst>
              </p:cNvPr>
              <p:cNvSpPr txBox="1"/>
              <p:nvPr/>
            </p:nvSpPr>
            <p:spPr>
              <a:xfrm>
                <a:off x="2594126" y="2552726"/>
                <a:ext cx="1210588" cy="120032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zh-CN" sz="7200" b="1" dirty="0">
                    <a:solidFill>
                      <a:schemeClr val="accent1">
                        <a:alpha val="20000"/>
                      </a:schemeClr>
                    </a:solidFill>
                  </a:rPr>
                  <a:t>02</a:t>
                </a:r>
                <a:endParaRPr lang="zh-CN" altLang="en-US" sz="7200" b="1" dirty="0">
                  <a:solidFill>
                    <a:schemeClr val="accen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0F019B5-8492-4992-6501-72636B70CA5E}"/>
                  </a:ext>
                </a:extLst>
              </p:cNvPr>
              <p:cNvSpPr txBox="1"/>
              <p:nvPr/>
            </p:nvSpPr>
            <p:spPr>
              <a:xfrm>
                <a:off x="4455762" y="2552726"/>
                <a:ext cx="1210588" cy="120032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zh-CN" sz="7200" b="1" dirty="0">
                    <a:solidFill>
                      <a:schemeClr val="tx1">
                        <a:lumMod val="25000"/>
                        <a:lumOff val="75000"/>
                        <a:alpha val="20000"/>
                      </a:schemeClr>
                    </a:solidFill>
                  </a:rPr>
                  <a:t>03</a:t>
                </a:r>
                <a:endParaRPr lang="zh-CN" altLang="en-US" sz="7200" b="1" dirty="0">
                  <a:solidFill>
                    <a:schemeClr val="tx1">
                      <a:lumMod val="25000"/>
                      <a:lumOff val="75000"/>
                      <a:alpha val="20000"/>
                    </a:schemeClr>
                  </a:solidFill>
                </a:endParaRPr>
              </a:p>
            </p:txBody>
          </p:sp>
          <p:sp>
            <p:nvSpPr>
              <p:cNvPr id="17" name="任意多边形 17">
                <a:extLst>
                  <a:ext uri="{FF2B5EF4-FFF2-40B4-BE49-F238E27FC236}">
                    <a16:creationId xmlns:a16="http://schemas.microsoft.com/office/drawing/2014/main" id="{CD03BDD3-612F-01BC-D2DB-1BF47D2042E1}"/>
                  </a:ext>
                </a:extLst>
              </p:cNvPr>
              <p:cNvSpPr/>
              <p:nvPr/>
            </p:nvSpPr>
            <p:spPr>
              <a:xfrm>
                <a:off x="740110" y="3541485"/>
                <a:ext cx="1440000" cy="2090058"/>
              </a:xfrm>
              <a:custGeom>
                <a:avLst/>
                <a:gdLst>
                  <a:gd name="connsiteX0" fmla="*/ 0 w 1574694"/>
                  <a:gd name="connsiteY0" fmla="*/ 78735 h 1889633"/>
                  <a:gd name="connsiteX1" fmla="*/ 78735 w 1574694"/>
                  <a:gd name="connsiteY1" fmla="*/ 0 h 1889633"/>
                  <a:gd name="connsiteX2" fmla="*/ 1495959 w 1574694"/>
                  <a:gd name="connsiteY2" fmla="*/ 0 h 1889633"/>
                  <a:gd name="connsiteX3" fmla="*/ 1574694 w 1574694"/>
                  <a:gd name="connsiteY3" fmla="*/ 78735 h 1889633"/>
                  <a:gd name="connsiteX4" fmla="*/ 1574694 w 1574694"/>
                  <a:gd name="connsiteY4" fmla="*/ 1810898 h 1889633"/>
                  <a:gd name="connsiteX5" fmla="*/ 1495959 w 1574694"/>
                  <a:gd name="connsiteY5" fmla="*/ 1889633 h 1889633"/>
                  <a:gd name="connsiteX6" fmla="*/ 78735 w 1574694"/>
                  <a:gd name="connsiteY6" fmla="*/ 1889633 h 1889633"/>
                  <a:gd name="connsiteX7" fmla="*/ 0 w 1574694"/>
                  <a:gd name="connsiteY7" fmla="*/ 1810898 h 1889633"/>
                  <a:gd name="connsiteX8" fmla="*/ 0 w 1574694"/>
                  <a:gd name="connsiteY8" fmla="*/ 78735 h 188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694" h="1889633">
                    <a:moveTo>
                      <a:pt x="1509081" y="1"/>
                    </a:moveTo>
                    <a:cubicBezTo>
                      <a:pt x="1545318" y="1"/>
                      <a:pt x="1574694" y="42302"/>
                      <a:pt x="1574694" y="94483"/>
                    </a:cubicBezTo>
                    <a:lnTo>
                      <a:pt x="1574694" y="1795150"/>
                    </a:lnTo>
                    <a:cubicBezTo>
                      <a:pt x="1574694" y="1847331"/>
                      <a:pt x="1545318" y="1889632"/>
                      <a:pt x="1509081" y="1889632"/>
                    </a:cubicBezTo>
                    <a:lnTo>
                      <a:pt x="65613" y="1889632"/>
                    </a:lnTo>
                    <a:cubicBezTo>
                      <a:pt x="29376" y="1889632"/>
                      <a:pt x="0" y="1847331"/>
                      <a:pt x="0" y="1795150"/>
                    </a:cubicBezTo>
                    <a:lnTo>
                      <a:pt x="0" y="94483"/>
                    </a:lnTo>
                    <a:cubicBezTo>
                      <a:pt x="0" y="42302"/>
                      <a:pt x="29376" y="1"/>
                      <a:pt x="65613" y="1"/>
                    </a:cubicBezTo>
                    <a:lnTo>
                      <a:pt x="1509081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000" tIns="90000" rIns="90000" bIns="90000" numCol="1" spcCol="1270" anchor="ctr" anchorCtr="0">
                <a:noAutofit/>
              </a:bodyPr>
              <a:lstStyle/>
              <a:p>
                <a:pPr marL="0" lvl="1" indent="-114300" algn="ctr" defTabSz="533400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预处理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  <p:sp>
            <p:nvSpPr>
              <p:cNvPr id="18" name="任意多边形 18">
                <a:extLst>
                  <a:ext uri="{FF2B5EF4-FFF2-40B4-BE49-F238E27FC236}">
                    <a16:creationId xmlns:a16="http://schemas.microsoft.com/office/drawing/2014/main" id="{DDD47718-32C5-A20E-5205-927AFA68AA1A}"/>
                  </a:ext>
                </a:extLst>
              </p:cNvPr>
              <p:cNvSpPr/>
              <p:nvPr/>
            </p:nvSpPr>
            <p:spPr>
              <a:xfrm>
                <a:off x="4451870" y="3541485"/>
                <a:ext cx="1440000" cy="2090058"/>
              </a:xfrm>
              <a:custGeom>
                <a:avLst/>
                <a:gdLst>
                  <a:gd name="connsiteX0" fmla="*/ 0 w 1574694"/>
                  <a:gd name="connsiteY0" fmla="*/ 78735 h 1889633"/>
                  <a:gd name="connsiteX1" fmla="*/ 78735 w 1574694"/>
                  <a:gd name="connsiteY1" fmla="*/ 0 h 1889633"/>
                  <a:gd name="connsiteX2" fmla="*/ 1495959 w 1574694"/>
                  <a:gd name="connsiteY2" fmla="*/ 0 h 1889633"/>
                  <a:gd name="connsiteX3" fmla="*/ 1574694 w 1574694"/>
                  <a:gd name="connsiteY3" fmla="*/ 78735 h 1889633"/>
                  <a:gd name="connsiteX4" fmla="*/ 1574694 w 1574694"/>
                  <a:gd name="connsiteY4" fmla="*/ 1810898 h 1889633"/>
                  <a:gd name="connsiteX5" fmla="*/ 1495959 w 1574694"/>
                  <a:gd name="connsiteY5" fmla="*/ 1889633 h 1889633"/>
                  <a:gd name="connsiteX6" fmla="*/ 78735 w 1574694"/>
                  <a:gd name="connsiteY6" fmla="*/ 1889633 h 1889633"/>
                  <a:gd name="connsiteX7" fmla="*/ 0 w 1574694"/>
                  <a:gd name="connsiteY7" fmla="*/ 1810898 h 1889633"/>
                  <a:gd name="connsiteX8" fmla="*/ 0 w 1574694"/>
                  <a:gd name="connsiteY8" fmla="*/ 78735 h 188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694" h="1889633">
                    <a:moveTo>
                      <a:pt x="1509081" y="1"/>
                    </a:moveTo>
                    <a:cubicBezTo>
                      <a:pt x="1545318" y="1"/>
                      <a:pt x="1574694" y="42302"/>
                      <a:pt x="1574694" y="94483"/>
                    </a:cubicBezTo>
                    <a:lnTo>
                      <a:pt x="1574694" y="1795150"/>
                    </a:lnTo>
                    <a:cubicBezTo>
                      <a:pt x="1574694" y="1847331"/>
                      <a:pt x="1545318" y="1889632"/>
                      <a:pt x="1509081" y="1889632"/>
                    </a:cubicBezTo>
                    <a:lnTo>
                      <a:pt x="65613" y="1889632"/>
                    </a:lnTo>
                    <a:cubicBezTo>
                      <a:pt x="29376" y="1889632"/>
                      <a:pt x="0" y="1847331"/>
                      <a:pt x="0" y="1795150"/>
                    </a:cubicBezTo>
                    <a:lnTo>
                      <a:pt x="0" y="94483"/>
                    </a:lnTo>
                    <a:cubicBezTo>
                      <a:pt x="0" y="42302"/>
                      <a:pt x="29376" y="1"/>
                      <a:pt x="65613" y="1"/>
                    </a:cubicBezTo>
                    <a:lnTo>
                      <a:pt x="1509081" y="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000" tIns="90000" rIns="90000" bIns="90000" numCol="1" spcCol="1270" anchor="ctr" anchorCtr="0">
                <a:noAutofit/>
              </a:bodyPr>
              <a:lstStyle/>
              <a:p>
                <a:pPr marL="0" lvl="1" indent="-114300" algn="ctr" defTabSz="533400">
                  <a:spcBef>
                    <a:spcPct val="0"/>
                  </a:spcBef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片段推理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  <p:sp>
            <p:nvSpPr>
              <p:cNvPr id="19" name="任意多边形 20">
                <a:extLst>
                  <a:ext uri="{FF2B5EF4-FFF2-40B4-BE49-F238E27FC236}">
                    <a16:creationId xmlns:a16="http://schemas.microsoft.com/office/drawing/2014/main" id="{D3C6555D-C099-66C7-98F4-22C8A9674E3F}"/>
                  </a:ext>
                </a:extLst>
              </p:cNvPr>
              <p:cNvSpPr/>
              <p:nvPr/>
            </p:nvSpPr>
            <p:spPr>
              <a:xfrm>
                <a:off x="2595990" y="3541485"/>
                <a:ext cx="1440000" cy="2090058"/>
              </a:xfrm>
              <a:custGeom>
                <a:avLst/>
                <a:gdLst>
                  <a:gd name="connsiteX0" fmla="*/ 0 w 1574694"/>
                  <a:gd name="connsiteY0" fmla="*/ 78735 h 1889633"/>
                  <a:gd name="connsiteX1" fmla="*/ 78735 w 1574694"/>
                  <a:gd name="connsiteY1" fmla="*/ 0 h 1889633"/>
                  <a:gd name="connsiteX2" fmla="*/ 1495959 w 1574694"/>
                  <a:gd name="connsiteY2" fmla="*/ 0 h 1889633"/>
                  <a:gd name="connsiteX3" fmla="*/ 1574694 w 1574694"/>
                  <a:gd name="connsiteY3" fmla="*/ 78735 h 1889633"/>
                  <a:gd name="connsiteX4" fmla="*/ 1574694 w 1574694"/>
                  <a:gd name="connsiteY4" fmla="*/ 1810898 h 1889633"/>
                  <a:gd name="connsiteX5" fmla="*/ 1495959 w 1574694"/>
                  <a:gd name="connsiteY5" fmla="*/ 1889633 h 1889633"/>
                  <a:gd name="connsiteX6" fmla="*/ 78735 w 1574694"/>
                  <a:gd name="connsiteY6" fmla="*/ 1889633 h 1889633"/>
                  <a:gd name="connsiteX7" fmla="*/ 0 w 1574694"/>
                  <a:gd name="connsiteY7" fmla="*/ 1810898 h 1889633"/>
                  <a:gd name="connsiteX8" fmla="*/ 0 w 1574694"/>
                  <a:gd name="connsiteY8" fmla="*/ 78735 h 188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4694" h="1889633">
                    <a:moveTo>
                      <a:pt x="1509081" y="1"/>
                    </a:moveTo>
                    <a:cubicBezTo>
                      <a:pt x="1545318" y="1"/>
                      <a:pt x="1574694" y="42302"/>
                      <a:pt x="1574694" y="94483"/>
                    </a:cubicBezTo>
                    <a:lnTo>
                      <a:pt x="1574694" y="1795150"/>
                    </a:lnTo>
                    <a:cubicBezTo>
                      <a:pt x="1574694" y="1847331"/>
                      <a:pt x="1545318" y="1889632"/>
                      <a:pt x="1509081" y="1889632"/>
                    </a:cubicBezTo>
                    <a:lnTo>
                      <a:pt x="65613" y="1889632"/>
                    </a:lnTo>
                    <a:cubicBezTo>
                      <a:pt x="29376" y="1889632"/>
                      <a:pt x="0" y="1847331"/>
                      <a:pt x="0" y="1795150"/>
                    </a:cubicBezTo>
                    <a:lnTo>
                      <a:pt x="0" y="94483"/>
                    </a:lnTo>
                    <a:cubicBezTo>
                      <a:pt x="0" y="42302"/>
                      <a:pt x="29376" y="1"/>
                      <a:pt x="65613" y="1"/>
                    </a:cubicBezTo>
                    <a:lnTo>
                      <a:pt x="1509081" y="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000" tIns="90000" rIns="90000" bIns="90000" numCol="1" spcCol="1270" anchor="ctr" anchorCtr="0">
                <a:noAutofit/>
              </a:bodyPr>
              <a:lstStyle/>
              <a:p>
                <a:pPr marL="0" lvl="1" indent="-114300" algn="ctr" defTabSz="533400">
                  <a:spcBef>
                    <a:spcPct val="0"/>
                  </a:spcBef>
                </a:pPr>
                <a:r>
                  <a:rPr lang="en-US" altLang="zh-CN" sz="1400" dirty="0">
                    <a:solidFill>
                      <a:srgbClr val="FFFFFF"/>
                    </a:solidFill>
                  </a:rPr>
                  <a:t>Droplet recovery</a:t>
                </a:r>
              </a:p>
            </p:txBody>
          </p:sp>
          <p:sp>
            <p:nvSpPr>
              <p:cNvPr id="22" name="右箭头 21">
                <a:extLst>
                  <a:ext uri="{FF2B5EF4-FFF2-40B4-BE49-F238E27FC236}">
                    <a16:creationId xmlns:a16="http://schemas.microsoft.com/office/drawing/2014/main" id="{0869A010-87E1-86FF-1F73-A6EC53978C70}"/>
                  </a:ext>
                </a:extLst>
              </p:cNvPr>
              <p:cNvSpPr/>
              <p:nvPr/>
            </p:nvSpPr>
            <p:spPr>
              <a:xfrm>
                <a:off x="3870551" y="5210372"/>
                <a:ext cx="810550" cy="31360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右箭头 19">
                <a:extLst>
                  <a:ext uri="{FF2B5EF4-FFF2-40B4-BE49-F238E27FC236}">
                    <a16:creationId xmlns:a16="http://schemas.microsoft.com/office/drawing/2014/main" id="{F6861332-75C2-ABE4-050A-DFD10705AFE4}"/>
                  </a:ext>
                </a:extLst>
              </p:cNvPr>
              <p:cNvSpPr/>
              <p:nvPr/>
            </p:nvSpPr>
            <p:spPr>
              <a:xfrm>
                <a:off x="2014883" y="5210372"/>
                <a:ext cx="810550" cy="313607"/>
              </a:xfrm>
              <a:prstGeom prst="rightArrow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14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266BAB-F389-B0AC-1798-9B7CA6DE7757}"/>
              </a:ext>
            </a:extLst>
          </p:cNvPr>
          <p:cNvGrpSpPr/>
          <p:nvPr/>
        </p:nvGrpSpPr>
        <p:grpSpPr>
          <a:xfrm>
            <a:off x="515938" y="1213317"/>
            <a:ext cx="11006770" cy="3915928"/>
            <a:chOff x="512130" y="1226036"/>
            <a:chExt cx="11006770" cy="391592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AFF2A6F-37AD-11EE-420B-45C475F4B06B}"/>
                </a:ext>
              </a:extLst>
            </p:cNvPr>
            <p:cNvSpPr/>
            <p:nvPr/>
          </p:nvSpPr>
          <p:spPr>
            <a:xfrm>
              <a:off x="660400" y="1226036"/>
              <a:ext cx="10858500" cy="834825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预处理</a:t>
              </a:r>
              <a:endPara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1D75316-8C2C-6638-8010-313A9ADC191F}"/>
                </a:ext>
              </a:extLst>
            </p:cNvPr>
            <p:cNvGrpSpPr/>
            <p:nvPr/>
          </p:nvGrpSpPr>
          <p:grpSpPr>
            <a:xfrm>
              <a:off x="512130" y="3004093"/>
              <a:ext cx="11006770" cy="2137871"/>
              <a:chOff x="504510" y="3004093"/>
              <a:chExt cx="11006770" cy="2137871"/>
            </a:xfrm>
          </p:grpSpPr>
          <p:sp>
            <p:nvSpPr>
              <p:cNvPr id="34" name="任意多边形 13">
                <a:extLst>
                  <a:ext uri="{FF2B5EF4-FFF2-40B4-BE49-F238E27FC236}">
                    <a16:creationId xmlns:a16="http://schemas.microsoft.com/office/drawing/2014/main" id="{A41F9D23-D50B-3D4E-0B0A-DED1565B541C}"/>
                  </a:ext>
                </a:extLst>
              </p:cNvPr>
              <p:cNvSpPr/>
              <p:nvPr/>
            </p:nvSpPr>
            <p:spPr>
              <a:xfrm>
                <a:off x="504510" y="3023311"/>
                <a:ext cx="2343484" cy="937393"/>
              </a:xfrm>
              <a:custGeom>
                <a:avLst/>
                <a:gdLst>
                  <a:gd name="connsiteX0" fmla="*/ 0 w 2343484"/>
                  <a:gd name="connsiteY0" fmla="*/ 0 h 937393"/>
                  <a:gd name="connsiteX1" fmla="*/ 1874788 w 2343484"/>
                  <a:gd name="connsiteY1" fmla="*/ 0 h 937393"/>
                  <a:gd name="connsiteX2" fmla="*/ 2343484 w 2343484"/>
                  <a:gd name="connsiteY2" fmla="*/ 468697 h 937393"/>
                  <a:gd name="connsiteX3" fmla="*/ 1874788 w 2343484"/>
                  <a:gd name="connsiteY3" fmla="*/ 937393 h 937393"/>
                  <a:gd name="connsiteX4" fmla="*/ 0 w 2343484"/>
                  <a:gd name="connsiteY4" fmla="*/ 937393 h 937393"/>
                  <a:gd name="connsiteX5" fmla="*/ 468697 w 2343484"/>
                  <a:gd name="connsiteY5" fmla="*/ 468697 h 937393"/>
                  <a:gd name="connsiteX6" fmla="*/ 0 w 2343484"/>
                  <a:gd name="connsiteY6" fmla="*/ 0 h 93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3484" h="937393">
                    <a:moveTo>
                      <a:pt x="0" y="0"/>
                    </a:moveTo>
                    <a:lnTo>
                      <a:pt x="1874788" y="0"/>
                    </a:lnTo>
                    <a:lnTo>
                      <a:pt x="2343484" y="468697"/>
                    </a:lnTo>
                    <a:lnTo>
                      <a:pt x="1874788" y="937393"/>
                    </a:lnTo>
                    <a:lnTo>
                      <a:pt x="0" y="937393"/>
                    </a:lnTo>
                    <a:lnTo>
                      <a:pt x="468697" y="468697"/>
                    </a:lnTo>
                    <a:lnTo>
                      <a:pt x="0" y="0"/>
                    </a:lnTo>
                    <a:close/>
                  </a:path>
                </a:pathLst>
              </a:custGeom>
              <a:ln w="63500" cap="rnd">
                <a:noFill/>
                <a:round/>
              </a:ln>
            </p:spPr>
            <p:style>
              <a:lnRef idx="2">
                <a:scrgbClr r="0" g="0" b="0"/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1120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b="1" kern="1200" dirty="0"/>
                  <a:t>Step 1</a:t>
                </a:r>
                <a:endParaRPr lang="zh-CN" altLang="en-US" b="1" kern="1200" dirty="0"/>
              </a:p>
            </p:txBody>
          </p:sp>
          <p:sp>
            <p:nvSpPr>
              <p:cNvPr id="35" name="圆角矩形 14">
                <a:extLst>
                  <a:ext uri="{FF2B5EF4-FFF2-40B4-BE49-F238E27FC236}">
                    <a16:creationId xmlns:a16="http://schemas.microsoft.com/office/drawing/2014/main" id="{349AE788-4906-42CA-D2B5-77D495A57C4A}"/>
                  </a:ext>
                </a:extLst>
              </p:cNvPr>
              <p:cNvSpPr/>
              <p:nvPr/>
            </p:nvSpPr>
            <p:spPr>
              <a:xfrm>
                <a:off x="660400" y="4370964"/>
                <a:ext cx="1697282" cy="771000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1947" tIns="171947" rIns="171947" bIns="171947" numCol="1" spcCol="1270" anchor="ctr" anchorCtr="0">
                <a:noAutofit/>
              </a:bodyPr>
              <a:lstStyle/>
              <a:p>
                <a:pPr marL="114300" lvl="1" indent="-114300" algn="ctr" defTabSz="533400"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600" b="1" dirty="0">
                    <a:solidFill>
                      <a:schemeClr val="tx1"/>
                    </a:solidFill>
                  </a:rPr>
                  <a:t>用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PEAR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缝合读取的成堆末端</a:t>
                </a:r>
              </a:p>
            </p:txBody>
          </p:sp>
          <p:sp>
            <p:nvSpPr>
              <p:cNvPr id="36" name="任意多边形 15">
                <a:extLst>
                  <a:ext uri="{FF2B5EF4-FFF2-40B4-BE49-F238E27FC236}">
                    <a16:creationId xmlns:a16="http://schemas.microsoft.com/office/drawing/2014/main" id="{FD2281FE-61F3-BD74-0A62-4FE1125B7945}"/>
                  </a:ext>
                </a:extLst>
              </p:cNvPr>
              <p:cNvSpPr/>
              <p:nvPr/>
            </p:nvSpPr>
            <p:spPr>
              <a:xfrm>
                <a:off x="2761528" y="3013702"/>
                <a:ext cx="2343484" cy="937393"/>
              </a:xfrm>
              <a:custGeom>
                <a:avLst/>
                <a:gdLst>
                  <a:gd name="connsiteX0" fmla="*/ 0 w 2343484"/>
                  <a:gd name="connsiteY0" fmla="*/ 0 h 937393"/>
                  <a:gd name="connsiteX1" fmla="*/ 1874788 w 2343484"/>
                  <a:gd name="connsiteY1" fmla="*/ 0 h 937393"/>
                  <a:gd name="connsiteX2" fmla="*/ 2343484 w 2343484"/>
                  <a:gd name="connsiteY2" fmla="*/ 468697 h 937393"/>
                  <a:gd name="connsiteX3" fmla="*/ 1874788 w 2343484"/>
                  <a:gd name="connsiteY3" fmla="*/ 937393 h 937393"/>
                  <a:gd name="connsiteX4" fmla="*/ 0 w 2343484"/>
                  <a:gd name="connsiteY4" fmla="*/ 937393 h 937393"/>
                  <a:gd name="connsiteX5" fmla="*/ 468697 w 2343484"/>
                  <a:gd name="connsiteY5" fmla="*/ 468697 h 937393"/>
                  <a:gd name="connsiteX6" fmla="*/ 0 w 2343484"/>
                  <a:gd name="connsiteY6" fmla="*/ 0 h 93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3484" h="937393">
                    <a:moveTo>
                      <a:pt x="0" y="0"/>
                    </a:moveTo>
                    <a:lnTo>
                      <a:pt x="1874788" y="0"/>
                    </a:lnTo>
                    <a:lnTo>
                      <a:pt x="2343484" y="468697"/>
                    </a:lnTo>
                    <a:lnTo>
                      <a:pt x="1874788" y="937393"/>
                    </a:lnTo>
                    <a:lnTo>
                      <a:pt x="0" y="937393"/>
                    </a:lnTo>
                    <a:lnTo>
                      <a:pt x="468697" y="468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06680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</a:rPr>
                  <a:t>Step 2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圆角矩形 16">
                <a:extLst>
                  <a:ext uri="{FF2B5EF4-FFF2-40B4-BE49-F238E27FC236}">
                    <a16:creationId xmlns:a16="http://schemas.microsoft.com/office/drawing/2014/main" id="{BA1BEBFF-08E2-2C2A-BACE-9901422AE382}"/>
                  </a:ext>
                </a:extLst>
              </p:cNvPr>
              <p:cNvSpPr/>
              <p:nvPr/>
            </p:nvSpPr>
            <p:spPr>
              <a:xfrm>
                <a:off x="2788519" y="4370964"/>
                <a:ext cx="1697282" cy="771000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5711" tIns="115711" rIns="115711" bIns="115711" numCol="1" spcCol="1270" anchor="ctr" anchorCtr="0">
                <a:noAutofit/>
              </a:bodyPr>
              <a:lstStyle/>
              <a:p>
                <a:pPr marL="114300" lvl="1" indent="-114300" algn="ctr" defTabSz="533400">
                  <a:spcBef>
                    <a:spcPct val="0"/>
                  </a:spcBef>
                </a:pPr>
                <a:r>
                  <a:rPr lang="zh-CN" altLang="en-US" sz="1600" b="1" dirty="0">
                    <a:solidFill>
                      <a:schemeClr val="tx1"/>
                    </a:solidFill>
                  </a:rPr>
                  <a:t>只保留长度为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152nt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的序列</a:t>
                </a:r>
              </a:p>
            </p:txBody>
          </p:sp>
          <p:sp>
            <p:nvSpPr>
              <p:cNvPr id="38" name="任意多边形 17">
                <a:extLst>
                  <a:ext uri="{FF2B5EF4-FFF2-40B4-BE49-F238E27FC236}">
                    <a16:creationId xmlns:a16="http://schemas.microsoft.com/office/drawing/2014/main" id="{30A1AE67-BE4D-8D12-0143-4F6E57D9A438}"/>
                  </a:ext>
                </a:extLst>
              </p:cNvPr>
              <p:cNvSpPr/>
              <p:nvPr/>
            </p:nvSpPr>
            <p:spPr>
              <a:xfrm>
                <a:off x="4889013" y="3023311"/>
                <a:ext cx="2343484" cy="937393"/>
              </a:xfrm>
              <a:custGeom>
                <a:avLst/>
                <a:gdLst>
                  <a:gd name="connsiteX0" fmla="*/ 0 w 2343484"/>
                  <a:gd name="connsiteY0" fmla="*/ 0 h 937393"/>
                  <a:gd name="connsiteX1" fmla="*/ 1874788 w 2343484"/>
                  <a:gd name="connsiteY1" fmla="*/ 0 h 937393"/>
                  <a:gd name="connsiteX2" fmla="*/ 2343484 w 2343484"/>
                  <a:gd name="connsiteY2" fmla="*/ 468697 h 937393"/>
                  <a:gd name="connsiteX3" fmla="*/ 1874788 w 2343484"/>
                  <a:gd name="connsiteY3" fmla="*/ 937393 h 937393"/>
                  <a:gd name="connsiteX4" fmla="*/ 0 w 2343484"/>
                  <a:gd name="connsiteY4" fmla="*/ 937393 h 937393"/>
                  <a:gd name="connsiteX5" fmla="*/ 468697 w 2343484"/>
                  <a:gd name="connsiteY5" fmla="*/ 468697 h 937393"/>
                  <a:gd name="connsiteX6" fmla="*/ 0 w 2343484"/>
                  <a:gd name="connsiteY6" fmla="*/ 0 h 93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3484" h="937393">
                    <a:moveTo>
                      <a:pt x="0" y="0"/>
                    </a:moveTo>
                    <a:lnTo>
                      <a:pt x="1874788" y="0"/>
                    </a:lnTo>
                    <a:lnTo>
                      <a:pt x="2343484" y="468697"/>
                    </a:lnTo>
                    <a:lnTo>
                      <a:pt x="1874788" y="937393"/>
                    </a:lnTo>
                    <a:lnTo>
                      <a:pt x="0" y="937393"/>
                    </a:lnTo>
                    <a:lnTo>
                      <a:pt x="468697" y="468697"/>
                    </a:lnTo>
                    <a:lnTo>
                      <a:pt x="0" y="0"/>
                    </a:lnTo>
                    <a:close/>
                  </a:path>
                </a:pathLst>
              </a:custGeom>
              <a:ln w="63500" cap="rnd">
                <a:noFill/>
                <a:round/>
              </a:ln>
            </p:spPr>
            <p:style>
              <a:lnRef idx="2">
                <a:scrgbClr r="0" g="0" b="0"/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1120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b="1" kern="1200" dirty="0"/>
                  <a:t>Step 3</a:t>
                </a:r>
                <a:endParaRPr lang="zh-CN" altLang="en-US" b="1" kern="1200" dirty="0"/>
              </a:p>
            </p:txBody>
          </p:sp>
          <p:sp>
            <p:nvSpPr>
              <p:cNvPr id="39" name="圆角矩形 18">
                <a:extLst>
                  <a:ext uri="{FF2B5EF4-FFF2-40B4-BE49-F238E27FC236}">
                    <a16:creationId xmlns:a16="http://schemas.microsoft.com/office/drawing/2014/main" id="{39689C99-0A31-4B89-25B3-ADB6AC7013BB}"/>
                  </a:ext>
                </a:extLst>
              </p:cNvPr>
              <p:cNvSpPr/>
              <p:nvPr/>
            </p:nvSpPr>
            <p:spPr>
              <a:xfrm>
                <a:off x="4916638" y="4370964"/>
                <a:ext cx="1697282" cy="771000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1947" tIns="171947" rIns="171947" bIns="171947" numCol="1" spcCol="1270" anchor="ctr" anchorCtr="0">
                <a:noAutofit/>
              </a:bodyPr>
              <a:lstStyle/>
              <a:p>
                <a:pPr marL="114300" lvl="1" indent="-114300" algn="ctr" defTabSz="533400"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600" b="1" dirty="0">
                    <a:solidFill>
                      <a:schemeClr val="tx1"/>
                    </a:solidFill>
                  </a:rPr>
                  <a:t>折叠相同的序列</a:t>
                </a:r>
              </a:p>
            </p:txBody>
          </p:sp>
          <p:sp>
            <p:nvSpPr>
              <p:cNvPr id="40" name="任意多边形 19">
                <a:extLst>
                  <a:ext uri="{FF2B5EF4-FFF2-40B4-BE49-F238E27FC236}">
                    <a16:creationId xmlns:a16="http://schemas.microsoft.com/office/drawing/2014/main" id="{E083D42D-4277-00E3-3E6D-2137388EA185}"/>
                  </a:ext>
                </a:extLst>
              </p:cNvPr>
              <p:cNvSpPr/>
              <p:nvPr/>
            </p:nvSpPr>
            <p:spPr>
              <a:xfrm>
                <a:off x="7044757" y="3004093"/>
                <a:ext cx="2343484" cy="937393"/>
              </a:xfrm>
              <a:custGeom>
                <a:avLst/>
                <a:gdLst>
                  <a:gd name="connsiteX0" fmla="*/ 0 w 2343484"/>
                  <a:gd name="connsiteY0" fmla="*/ 0 h 937393"/>
                  <a:gd name="connsiteX1" fmla="*/ 1874788 w 2343484"/>
                  <a:gd name="connsiteY1" fmla="*/ 0 h 937393"/>
                  <a:gd name="connsiteX2" fmla="*/ 2343484 w 2343484"/>
                  <a:gd name="connsiteY2" fmla="*/ 468697 h 937393"/>
                  <a:gd name="connsiteX3" fmla="*/ 1874788 w 2343484"/>
                  <a:gd name="connsiteY3" fmla="*/ 937393 h 937393"/>
                  <a:gd name="connsiteX4" fmla="*/ 0 w 2343484"/>
                  <a:gd name="connsiteY4" fmla="*/ 937393 h 937393"/>
                  <a:gd name="connsiteX5" fmla="*/ 468697 w 2343484"/>
                  <a:gd name="connsiteY5" fmla="*/ 468697 h 937393"/>
                  <a:gd name="connsiteX6" fmla="*/ 0 w 2343484"/>
                  <a:gd name="connsiteY6" fmla="*/ 0 h 93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3484" h="937393">
                    <a:moveTo>
                      <a:pt x="0" y="0"/>
                    </a:moveTo>
                    <a:lnTo>
                      <a:pt x="1874788" y="0"/>
                    </a:lnTo>
                    <a:lnTo>
                      <a:pt x="2343484" y="468697"/>
                    </a:lnTo>
                    <a:lnTo>
                      <a:pt x="1874788" y="937393"/>
                    </a:lnTo>
                    <a:lnTo>
                      <a:pt x="0" y="937393"/>
                    </a:lnTo>
                    <a:lnTo>
                      <a:pt x="468697" y="468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106680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b="1">
                    <a:solidFill>
                      <a:schemeClr val="tx1"/>
                    </a:solidFill>
                  </a:rPr>
                  <a:t>Step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4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圆角矩形 20">
                <a:extLst>
                  <a:ext uri="{FF2B5EF4-FFF2-40B4-BE49-F238E27FC236}">
                    <a16:creationId xmlns:a16="http://schemas.microsoft.com/office/drawing/2014/main" id="{D2DE42B6-99DF-FA32-75B8-45FC96ADB85B}"/>
                  </a:ext>
                </a:extLst>
              </p:cNvPr>
              <p:cNvSpPr/>
              <p:nvPr/>
            </p:nvSpPr>
            <p:spPr>
              <a:xfrm>
                <a:off x="7044757" y="4370964"/>
                <a:ext cx="1697282" cy="771000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5711" tIns="115711" rIns="115711" bIns="115711" numCol="1" spcCol="1270" anchor="ctr" anchorCtr="0">
                <a:noAutofit/>
              </a:bodyPr>
              <a:lstStyle/>
              <a:p>
                <a:pPr marL="114300" lvl="1" indent="-114300" algn="ctr" defTabSz="533400">
                  <a:spcBef>
                    <a:spcPct val="0"/>
                  </a:spcBef>
                </a:pPr>
                <a:r>
                  <a:rPr lang="zh-CN" altLang="en-US" sz="1600" b="1" dirty="0">
                    <a:solidFill>
                      <a:schemeClr val="tx1"/>
                    </a:solidFill>
                  </a:rPr>
                  <a:t>将折叠的序列和其出现次数存储在数据中</a:t>
                </a:r>
              </a:p>
            </p:txBody>
          </p:sp>
          <p:sp>
            <p:nvSpPr>
              <p:cNvPr id="42" name="任意多边形 21">
                <a:extLst>
                  <a:ext uri="{FF2B5EF4-FFF2-40B4-BE49-F238E27FC236}">
                    <a16:creationId xmlns:a16="http://schemas.microsoft.com/office/drawing/2014/main" id="{36CF631F-32DC-734E-0A87-15D5DBECA0C6}"/>
                  </a:ext>
                </a:extLst>
              </p:cNvPr>
              <p:cNvSpPr/>
              <p:nvPr/>
            </p:nvSpPr>
            <p:spPr>
              <a:xfrm>
                <a:off x="9167796" y="3023311"/>
                <a:ext cx="2343484" cy="937393"/>
              </a:xfrm>
              <a:custGeom>
                <a:avLst/>
                <a:gdLst>
                  <a:gd name="connsiteX0" fmla="*/ 0 w 2343484"/>
                  <a:gd name="connsiteY0" fmla="*/ 0 h 937393"/>
                  <a:gd name="connsiteX1" fmla="*/ 1874788 w 2343484"/>
                  <a:gd name="connsiteY1" fmla="*/ 0 h 937393"/>
                  <a:gd name="connsiteX2" fmla="*/ 2343484 w 2343484"/>
                  <a:gd name="connsiteY2" fmla="*/ 468697 h 937393"/>
                  <a:gd name="connsiteX3" fmla="*/ 1874788 w 2343484"/>
                  <a:gd name="connsiteY3" fmla="*/ 937393 h 937393"/>
                  <a:gd name="connsiteX4" fmla="*/ 0 w 2343484"/>
                  <a:gd name="connsiteY4" fmla="*/ 937393 h 937393"/>
                  <a:gd name="connsiteX5" fmla="*/ 468697 w 2343484"/>
                  <a:gd name="connsiteY5" fmla="*/ 468697 h 937393"/>
                  <a:gd name="connsiteX6" fmla="*/ 0 w 2343484"/>
                  <a:gd name="connsiteY6" fmla="*/ 0 h 93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3484" h="937393">
                    <a:moveTo>
                      <a:pt x="0" y="0"/>
                    </a:moveTo>
                    <a:lnTo>
                      <a:pt x="1874788" y="0"/>
                    </a:lnTo>
                    <a:lnTo>
                      <a:pt x="2343484" y="468697"/>
                    </a:lnTo>
                    <a:lnTo>
                      <a:pt x="1874788" y="937393"/>
                    </a:lnTo>
                    <a:lnTo>
                      <a:pt x="0" y="937393"/>
                    </a:lnTo>
                    <a:lnTo>
                      <a:pt x="468697" y="468697"/>
                    </a:lnTo>
                    <a:lnTo>
                      <a:pt x="0" y="0"/>
                    </a:lnTo>
                    <a:close/>
                  </a:path>
                </a:pathLst>
              </a:custGeom>
              <a:ln w="63500" cap="rnd">
                <a:noFill/>
                <a:round/>
              </a:ln>
            </p:spPr>
            <p:style>
              <a:lnRef idx="2">
                <a:scrgbClr r="0" g="0" b="0"/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11200"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b="1" kern="1200" dirty="0"/>
                  <a:t>Step 5</a:t>
                </a:r>
                <a:endParaRPr lang="zh-CN" altLang="en-US" b="1" kern="1200" dirty="0"/>
              </a:p>
            </p:txBody>
          </p:sp>
          <p:sp>
            <p:nvSpPr>
              <p:cNvPr id="43" name="圆角矩形 22">
                <a:extLst>
                  <a:ext uri="{FF2B5EF4-FFF2-40B4-BE49-F238E27FC236}">
                    <a16:creationId xmlns:a16="http://schemas.microsoft.com/office/drawing/2014/main" id="{6EB93A4C-E916-637A-D316-C613EF4ECEE1}"/>
                  </a:ext>
                </a:extLst>
              </p:cNvPr>
              <p:cNvSpPr/>
              <p:nvPr/>
            </p:nvSpPr>
            <p:spPr>
              <a:xfrm>
                <a:off x="9172877" y="4370964"/>
                <a:ext cx="1697282" cy="771000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1947" tIns="171947" rIns="171947" bIns="171947" numCol="1" spcCol="1270" anchor="ctr" anchorCtr="0">
                <a:noAutofit/>
              </a:bodyPr>
              <a:lstStyle/>
              <a:p>
                <a:pPr marL="114300" lvl="1" indent="-114300" algn="ctr" defTabSz="533400"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600" b="1" dirty="0">
                    <a:solidFill>
                      <a:schemeClr val="tx1"/>
                    </a:solidFill>
                  </a:rPr>
                  <a:t>根据丰富度进行排序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978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15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BF7FD7-8679-E004-E67F-58F0A27194EC}"/>
              </a:ext>
            </a:extLst>
          </p:cNvPr>
          <p:cNvGrpSpPr/>
          <p:nvPr/>
        </p:nvGrpSpPr>
        <p:grpSpPr>
          <a:xfrm>
            <a:off x="398144" y="1048919"/>
            <a:ext cx="10671706" cy="5040005"/>
            <a:chOff x="404768" y="1166817"/>
            <a:chExt cx="10671706" cy="5040005"/>
          </a:xfrm>
        </p:grpSpPr>
        <p:sp>
          <p:nvSpPr>
            <p:cNvPr id="4" name="íṩḻîḓê">
              <a:extLst>
                <a:ext uri="{FF2B5EF4-FFF2-40B4-BE49-F238E27FC236}">
                  <a16:creationId xmlns:a16="http://schemas.microsoft.com/office/drawing/2014/main" id="{4E9EDC5E-98F8-1195-0BB8-C217546B928E}"/>
                </a:ext>
              </a:extLst>
            </p:cNvPr>
            <p:cNvSpPr/>
            <p:nvPr/>
          </p:nvSpPr>
          <p:spPr>
            <a:xfrm>
              <a:off x="404768" y="3312128"/>
              <a:ext cx="2543248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r>
                <a:rPr kumimoji="1" lang="zh-CN" altLang="en-US" sz="3600" b="1" dirty="0">
                  <a:solidFill>
                    <a:schemeClr val="tx1"/>
                  </a:solidFill>
                </a:rPr>
                <a:t>预处理</a:t>
              </a:r>
              <a:endParaRPr kumimoji="1" lang="en-US" altLang="zh-CN" sz="3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ïṡliḑe">
              <a:extLst>
                <a:ext uri="{FF2B5EF4-FFF2-40B4-BE49-F238E27FC236}">
                  <a16:creationId xmlns:a16="http://schemas.microsoft.com/office/drawing/2014/main" id="{CA1C1D31-0029-D039-39BB-55843C91D253}"/>
                </a:ext>
              </a:extLst>
            </p:cNvPr>
            <p:cNvGrpSpPr/>
            <p:nvPr/>
          </p:nvGrpSpPr>
          <p:grpSpPr>
            <a:xfrm>
              <a:off x="3151673" y="1166817"/>
              <a:ext cx="7924801" cy="5040005"/>
              <a:chOff x="3151673" y="1166817"/>
              <a:chExt cx="7924801" cy="5040005"/>
            </a:xfrm>
          </p:grpSpPr>
          <p:grpSp>
            <p:nvGrpSpPr>
              <p:cNvPr id="8" name="î$ḷîdé">
                <a:extLst>
                  <a:ext uri="{FF2B5EF4-FFF2-40B4-BE49-F238E27FC236}">
                    <a16:creationId xmlns:a16="http://schemas.microsoft.com/office/drawing/2014/main" id="{C1EA04E5-267D-04D3-8CB6-A25665BE6414}"/>
                  </a:ext>
                </a:extLst>
              </p:cNvPr>
              <p:cNvGrpSpPr/>
              <p:nvPr/>
            </p:nvGrpSpPr>
            <p:grpSpPr>
              <a:xfrm>
                <a:off x="3151674" y="1166817"/>
                <a:ext cx="7924800" cy="1073498"/>
                <a:chOff x="1639917" y="4291984"/>
                <a:chExt cx="9651853" cy="1307445"/>
              </a:xfrm>
            </p:grpSpPr>
            <p:sp>
              <p:nvSpPr>
                <p:cNvPr id="22" name="îšlïḍe">
                  <a:extLst>
                    <a:ext uri="{FF2B5EF4-FFF2-40B4-BE49-F238E27FC236}">
                      <a16:creationId xmlns:a16="http://schemas.microsoft.com/office/drawing/2014/main" id="{0F278230-2774-75CC-A377-602DBAEF2B02}"/>
                    </a:ext>
                  </a:extLst>
                </p:cNvPr>
                <p:cNvSpPr/>
                <p:nvPr/>
              </p:nvSpPr>
              <p:spPr>
                <a:xfrm>
                  <a:off x="1639917" y="4291984"/>
                  <a:ext cx="9651853" cy="128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alpha val="15000"/>
                  </a:schemeClr>
                </a:solidFill>
                <a:ln w="605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3" name="îṩ1íḋè">
                  <a:extLst>
                    <a:ext uri="{FF2B5EF4-FFF2-40B4-BE49-F238E27FC236}">
                      <a16:creationId xmlns:a16="http://schemas.microsoft.com/office/drawing/2014/main" id="{3795736D-FCFB-94AD-DF5B-A8F88F81CD9E}"/>
                    </a:ext>
                  </a:extLst>
                </p:cNvPr>
                <p:cNvGrpSpPr/>
                <p:nvPr/>
              </p:nvGrpSpPr>
              <p:grpSpPr>
                <a:xfrm>
                  <a:off x="3138172" y="4730115"/>
                  <a:ext cx="7137936" cy="449821"/>
                  <a:chOff x="5959447" y="2121405"/>
                  <a:chExt cx="7137936" cy="449569"/>
                </a:xfrm>
              </p:grpSpPr>
              <p:sp>
                <p:nvSpPr>
                  <p:cNvPr id="25" name="íSļïďé">
                    <a:extLst>
                      <a:ext uri="{FF2B5EF4-FFF2-40B4-BE49-F238E27FC236}">
                        <a16:creationId xmlns:a16="http://schemas.microsoft.com/office/drawing/2014/main" id="{EDAE6D9F-B32C-4538-1EF8-FB93E88DCD34}"/>
                      </a:ext>
                    </a:extLst>
                  </p:cNvPr>
                  <p:cNvSpPr/>
                  <p:nvPr/>
                </p:nvSpPr>
                <p:spPr>
                  <a:xfrm>
                    <a:off x="5959447" y="2121405"/>
                    <a:ext cx="5377925" cy="4495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/>
                  <a:p>
                    <a:r>
                      <a:rPr kumimoji="1" lang="zh-CN" altLang="en-US" b="1" dirty="0">
                        <a:solidFill>
                          <a:schemeClr val="accent1"/>
                        </a:solidFill>
                      </a:rPr>
                      <a:t>数据将会按照次数从高到低的顺序呈现</a:t>
                    </a:r>
                    <a:endParaRPr kumimoji="1" lang="en-US" altLang="zh-CN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6" name="îṣḻíḓê">
                    <a:extLst>
                      <a:ext uri="{FF2B5EF4-FFF2-40B4-BE49-F238E27FC236}">
                        <a16:creationId xmlns:a16="http://schemas.microsoft.com/office/drawing/2014/main" id="{4D1CDFF9-8BC9-E9F7-2035-588166DA4803}"/>
                      </a:ext>
                    </a:extLst>
                  </p:cNvPr>
                  <p:cNvSpPr/>
                  <p:nvPr/>
                </p:nvSpPr>
                <p:spPr>
                  <a:xfrm>
                    <a:off x="6405465" y="2181109"/>
                    <a:ext cx="6691918" cy="3367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endParaRPr kumimoji="1" lang="en-US" altLang="zh-CN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4" name="ï$ļiďê">
                  <a:extLst>
                    <a:ext uri="{FF2B5EF4-FFF2-40B4-BE49-F238E27FC236}">
                      <a16:creationId xmlns:a16="http://schemas.microsoft.com/office/drawing/2014/main" id="{1724D71D-99F4-6C03-A1CF-3F839E7BF392}"/>
                    </a:ext>
                  </a:extLst>
                </p:cNvPr>
                <p:cNvSpPr/>
                <p:nvPr/>
              </p:nvSpPr>
              <p:spPr>
                <a:xfrm>
                  <a:off x="1639917" y="4310629"/>
                  <a:ext cx="1288800" cy="128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chemeClr val="lt1"/>
                      </a:solidFill>
                    </a:rPr>
                    <a:t>01</a:t>
                  </a:r>
                  <a:endParaRPr lang="zh-CN" altLang="en-US" sz="2400" b="1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9" name="ïṡļíḍê">
                <a:extLst>
                  <a:ext uri="{FF2B5EF4-FFF2-40B4-BE49-F238E27FC236}">
                    <a16:creationId xmlns:a16="http://schemas.microsoft.com/office/drawing/2014/main" id="{B507A3B8-83A8-E2D4-2D7B-A31635E8AF1A}"/>
                  </a:ext>
                </a:extLst>
              </p:cNvPr>
              <p:cNvGrpSpPr/>
              <p:nvPr/>
            </p:nvGrpSpPr>
            <p:grpSpPr>
              <a:xfrm>
                <a:off x="3151674" y="3103105"/>
                <a:ext cx="7924799" cy="1058189"/>
                <a:chOff x="1639917" y="4247510"/>
                <a:chExt cx="9651852" cy="1288800"/>
              </a:xfrm>
            </p:grpSpPr>
            <p:sp>
              <p:nvSpPr>
                <p:cNvPr id="16" name="íṥḻïḓè">
                  <a:extLst>
                    <a:ext uri="{FF2B5EF4-FFF2-40B4-BE49-F238E27FC236}">
                      <a16:creationId xmlns:a16="http://schemas.microsoft.com/office/drawing/2014/main" id="{6CDF5AC6-BED5-2966-FC79-BA50F3C74852}"/>
                    </a:ext>
                  </a:extLst>
                </p:cNvPr>
                <p:cNvSpPr/>
                <p:nvPr/>
              </p:nvSpPr>
              <p:spPr>
                <a:xfrm>
                  <a:off x="1639917" y="4247510"/>
                  <a:ext cx="9651852" cy="128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alpha val="15000"/>
                  </a:schemeClr>
                </a:solidFill>
                <a:ln w="6055" cap="flat">
                  <a:solidFill>
                    <a:schemeClr val="tx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17" name="ïṥ1ïḓè">
                  <a:extLst>
                    <a:ext uri="{FF2B5EF4-FFF2-40B4-BE49-F238E27FC236}">
                      <a16:creationId xmlns:a16="http://schemas.microsoft.com/office/drawing/2014/main" id="{4B05A1B1-43B4-6F77-EE8F-C45B5D414AD0}"/>
                    </a:ext>
                  </a:extLst>
                </p:cNvPr>
                <p:cNvGrpSpPr/>
                <p:nvPr/>
              </p:nvGrpSpPr>
              <p:grpSpPr>
                <a:xfrm>
                  <a:off x="3138172" y="4714423"/>
                  <a:ext cx="7137936" cy="412334"/>
                  <a:chOff x="5959447" y="2105715"/>
                  <a:chExt cx="7137936" cy="412102"/>
                </a:xfrm>
              </p:grpSpPr>
              <p:sp>
                <p:nvSpPr>
                  <p:cNvPr id="19" name="íšliḋé">
                    <a:extLst>
                      <a:ext uri="{FF2B5EF4-FFF2-40B4-BE49-F238E27FC236}">
                        <a16:creationId xmlns:a16="http://schemas.microsoft.com/office/drawing/2014/main" id="{19FA234B-55CE-7E79-D745-810B1528F597}"/>
                      </a:ext>
                    </a:extLst>
                  </p:cNvPr>
                  <p:cNvSpPr/>
                  <p:nvPr/>
                </p:nvSpPr>
                <p:spPr>
                  <a:xfrm>
                    <a:off x="5959447" y="2105715"/>
                    <a:ext cx="5034345" cy="4121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/>
                  <a:p>
                    <a:r>
                      <a:rPr kumimoji="1" lang="zh-CN" altLang="en-US" sz="1600" b="1" dirty="0">
                        <a:solidFill>
                          <a:schemeClr val="tx2"/>
                        </a:solidFill>
                      </a:rPr>
                      <a:t>并不需要所有的</a:t>
                    </a:r>
                    <a:r>
                      <a:rPr kumimoji="1" lang="en-US" altLang="zh-CN" sz="1600" b="1" dirty="0">
                        <a:solidFill>
                          <a:schemeClr val="tx2"/>
                        </a:solidFill>
                      </a:rPr>
                      <a:t>oligo</a:t>
                    </a:r>
                    <a:r>
                      <a:rPr kumimoji="1" lang="zh-CN" altLang="en-US" sz="1600" b="1" dirty="0">
                        <a:solidFill>
                          <a:schemeClr val="tx2"/>
                        </a:solidFill>
                      </a:rPr>
                      <a:t>来构造原始文件</a:t>
                    </a:r>
                    <a:endParaRPr kumimoji="1" lang="en-US" altLang="zh-CN" sz="16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21" name="îś1íḓè">
                    <a:extLst>
                      <a:ext uri="{FF2B5EF4-FFF2-40B4-BE49-F238E27FC236}">
                        <a16:creationId xmlns:a16="http://schemas.microsoft.com/office/drawing/2014/main" id="{E246CEBC-8F26-210E-E1D9-876A8105C4B8}"/>
                      </a:ext>
                    </a:extLst>
                  </p:cNvPr>
                  <p:cNvSpPr/>
                  <p:nvPr/>
                </p:nvSpPr>
                <p:spPr>
                  <a:xfrm>
                    <a:off x="6405465" y="2181110"/>
                    <a:ext cx="6691918" cy="3367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endParaRPr kumimoji="1" lang="en-US" altLang="zh-CN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" name="îṥļiḑê">
                  <a:extLst>
                    <a:ext uri="{FF2B5EF4-FFF2-40B4-BE49-F238E27FC236}">
                      <a16:creationId xmlns:a16="http://schemas.microsoft.com/office/drawing/2014/main" id="{88AFA762-F71B-3368-E6B8-28582DF32A7B}"/>
                    </a:ext>
                  </a:extLst>
                </p:cNvPr>
                <p:cNvSpPr/>
                <p:nvPr/>
              </p:nvSpPr>
              <p:spPr>
                <a:xfrm>
                  <a:off x="1639917" y="4247510"/>
                  <a:ext cx="1288800" cy="128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2400" b="1" dirty="0"/>
                    <a:t>02</a:t>
                  </a:r>
                  <a:endParaRPr lang="zh-CN" altLang="en-US" sz="2400" b="1" dirty="0"/>
                </a:p>
              </p:txBody>
            </p:sp>
          </p:grpSp>
          <p:grpSp>
            <p:nvGrpSpPr>
              <p:cNvPr id="10" name="îsļîḍè">
                <a:extLst>
                  <a:ext uri="{FF2B5EF4-FFF2-40B4-BE49-F238E27FC236}">
                    <a16:creationId xmlns:a16="http://schemas.microsoft.com/office/drawing/2014/main" id="{31F05A24-FB43-6EBC-B383-6B3809169F9A}"/>
                  </a:ext>
                </a:extLst>
              </p:cNvPr>
              <p:cNvGrpSpPr/>
              <p:nvPr/>
            </p:nvGrpSpPr>
            <p:grpSpPr>
              <a:xfrm>
                <a:off x="3151673" y="5148633"/>
                <a:ext cx="7924799" cy="1058189"/>
                <a:chOff x="1639916" y="4336080"/>
                <a:chExt cx="9651851" cy="1288800"/>
              </a:xfrm>
            </p:grpSpPr>
            <p:sp>
              <p:nvSpPr>
                <p:cNvPr id="11" name="îŝḷîḑe">
                  <a:extLst>
                    <a:ext uri="{FF2B5EF4-FFF2-40B4-BE49-F238E27FC236}">
                      <a16:creationId xmlns:a16="http://schemas.microsoft.com/office/drawing/2014/main" id="{42216D44-666E-E6C8-8A62-FFCFDDC6A648}"/>
                    </a:ext>
                  </a:extLst>
                </p:cNvPr>
                <p:cNvSpPr/>
                <p:nvPr/>
              </p:nvSpPr>
              <p:spPr>
                <a:xfrm>
                  <a:off x="1639916" y="4336080"/>
                  <a:ext cx="9651851" cy="128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alpha val="15000"/>
                  </a:schemeClr>
                </a:solidFill>
                <a:ln w="6055" cap="flat">
                  <a:solidFill>
                    <a:schemeClr val="tx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2" name="ïşľiḓe">
                  <a:extLst>
                    <a:ext uri="{FF2B5EF4-FFF2-40B4-BE49-F238E27FC236}">
                      <a16:creationId xmlns:a16="http://schemas.microsoft.com/office/drawing/2014/main" id="{40439507-253E-DFFD-A961-99E32CC1CD8F}"/>
                    </a:ext>
                  </a:extLst>
                </p:cNvPr>
                <p:cNvGrpSpPr/>
                <p:nvPr/>
              </p:nvGrpSpPr>
              <p:grpSpPr>
                <a:xfrm>
                  <a:off x="3138172" y="4624372"/>
                  <a:ext cx="7137934" cy="712215"/>
                  <a:chOff x="5959447" y="2015722"/>
                  <a:chExt cx="7137934" cy="711816"/>
                </a:xfrm>
              </p:grpSpPr>
              <p:sp>
                <p:nvSpPr>
                  <p:cNvPr id="14" name="îṧliḑe">
                    <a:extLst>
                      <a:ext uri="{FF2B5EF4-FFF2-40B4-BE49-F238E27FC236}">
                        <a16:creationId xmlns:a16="http://schemas.microsoft.com/office/drawing/2014/main" id="{DB2759AB-4D28-5154-34B0-FF37B23AB661}"/>
                      </a:ext>
                    </a:extLst>
                  </p:cNvPr>
                  <p:cNvSpPr/>
                  <p:nvPr/>
                </p:nvSpPr>
                <p:spPr>
                  <a:xfrm>
                    <a:off x="5959447" y="2015722"/>
                    <a:ext cx="4670677" cy="7118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/>
                  <a:p>
                    <a:r>
                      <a:rPr kumimoji="1" lang="zh-CN" altLang="en-US" sz="1600" b="1" dirty="0">
                        <a:solidFill>
                          <a:schemeClr val="accent1"/>
                        </a:solidFill>
                      </a:rPr>
                      <a:t>在观察到出现次数少的序列时停止解码（出现次数少意味着错误的可能性越大）</a:t>
                    </a:r>
                    <a:endParaRPr kumimoji="1" lang="en-US" altLang="zh-CN" sz="16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5" name="ïsḷîḋè">
                    <a:extLst>
                      <a:ext uri="{FF2B5EF4-FFF2-40B4-BE49-F238E27FC236}">
                        <a16:creationId xmlns:a16="http://schemas.microsoft.com/office/drawing/2014/main" id="{94A0DB16-5C88-E20B-3930-EE5F606863F2}"/>
                      </a:ext>
                    </a:extLst>
                  </p:cNvPr>
                  <p:cNvSpPr/>
                  <p:nvPr/>
                </p:nvSpPr>
                <p:spPr>
                  <a:xfrm>
                    <a:off x="6405465" y="2181110"/>
                    <a:ext cx="6691916" cy="3367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000" dirty="0">
                        <a:solidFill>
                          <a:schemeClr val="tx1"/>
                        </a:solidFill>
                      </a:rPr>
                      <a:t>...</a:t>
                    </a:r>
                  </a:p>
                </p:txBody>
              </p:sp>
            </p:grpSp>
            <p:sp>
              <p:nvSpPr>
                <p:cNvPr id="13" name="ïṣḻiḋé">
                  <a:extLst>
                    <a:ext uri="{FF2B5EF4-FFF2-40B4-BE49-F238E27FC236}">
                      <a16:creationId xmlns:a16="http://schemas.microsoft.com/office/drawing/2014/main" id="{785C2C5A-692F-981D-03BB-174CD5528F2F}"/>
                    </a:ext>
                  </a:extLst>
                </p:cNvPr>
                <p:cNvSpPr/>
                <p:nvPr/>
              </p:nvSpPr>
              <p:spPr>
                <a:xfrm>
                  <a:off x="1650988" y="4336080"/>
                  <a:ext cx="1288800" cy="128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zh-CN" sz="2400" b="1"/>
                    <a:t>03</a:t>
                  </a:r>
                  <a:endParaRPr lang="zh-CN" altLang="en-US" sz="2400" b="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230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16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BD3DC8-B9A4-AA1F-5B52-D32F6619EAEB}"/>
              </a:ext>
            </a:extLst>
          </p:cNvPr>
          <p:cNvSpPr txBox="1"/>
          <p:nvPr/>
        </p:nvSpPr>
        <p:spPr>
          <a:xfrm>
            <a:off x="515938" y="1175208"/>
            <a:ext cx="461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Droplet Recovery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DDA040A-F4ED-EDEF-33D9-B85D28673BA5}"/>
              </a:ext>
            </a:extLst>
          </p:cNvPr>
          <p:cNvGrpSpPr/>
          <p:nvPr/>
        </p:nvGrpSpPr>
        <p:grpSpPr>
          <a:xfrm>
            <a:off x="992684" y="2354059"/>
            <a:ext cx="9886617" cy="3236909"/>
            <a:chOff x="1089232" y="2474350"/>
            <a:chExt cx="9886617" cy="3236909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92F3D78-5166-6B11-16AB-FB68721BF5B6}"/>
                </a:ext>
              </a:extLst>
            </p:cNvPr>
            <p:cNvSpPr/>
            <p:nvPr/>
          </p:nvSpPr>
          <p:spPr>
            <a:xfrm>
              <a:off x="1278423" y="2556118"/>
              <a:ext cx="1834911" cy="1834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FFFFFF"/>
                  </a:solidFill>
                </a:rPr>
                <a:t>映射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91F9B58-B4B4-602F-E963-E22DE7927D32}"/>
                </a:ext>
              </a:extLst>
            </p:cNvPr>
            <p:cNvSpPr/>
            <p:nvPr/>
          </p:nvSpPr>
          <p:spPr>
            <a:xfrm>
              <a:off x="3861829" y="2556118"/>
              <a:ext cx="1834911" cy="1834913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 defTabSz="913765">
                <a:lnSpc>
                  <a:spcPct val="15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提取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17E8265-E864-200C-7FE4-E8D17B0B6579}"/>
                </a:ext>
              </a:extLst>
            </p:cNvPr>
            <p:cNvSpPr/>
            <p:nvPr/>
          </p:nvSpPr>
          <p:spPr>
            <a:xfrm>
              <a:off x="6445234" y="2556118"/>
              <a:ext cx="1834911" cy="1834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FFFFFF"/>
                  </a:solidFill>
                </a:rPr>
                <a:t>丢弃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C423FF5-7F8B-629F-7638-2CAFA12973C4}"/>
                </a:ext>
              </a:extLst>
            </p:cNvPr>
            <p:cNvSpPr/>
            <p:nvPr/>
          </p:nvSpPr>
          <p:spPr>
            <a:xfrm>
              <a:off x="9028640" y="2556118"/>
              <a:ext cx="1834911" cy="1834913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 defTabSz="913765">
                <a:lnSpc>
                  <a:spcPct val="15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纠正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1C82482-BDCA-FD8F-C034-A3904FA7EB7F}"/>
                </a:ext>
              </a:extLst>
            </p:cNvPr>
            <p:cNvSpPr txBox="1"/>
            <p:nvPr/>
          </p:nvSpPr>
          <p:spPr>
            <a:xfrm>
              <a:off x="1089232" y="4752542"/>
              <a:ext cx="2000082" cy="7058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将</a:t>
              </a:r>
              <a:r>
                <a:rPr lang="en-US" altLang="zh-CN" sz="1400" dirty="0"/>
                <a:t>{A</a:t>
              </a:r>
              <a:r>
                <a:rPr lang="zh-CN" altLang="en-US" sz="1400" dirty="0"/>
                <a:t>，</a:t>
              </a:r>
              <a:r>
                <a:rPr lang="en-US" altLang="zh-CN" sz="1400" dirty="0"/>
                <a:t>C</a:t>
              </a:r>
              <a:r>
                <a:rPr lang="zh-CN" altLang="en-US" sz="1400" dirty="0"/>
                <a:t>，</a:t>
              </a:r>
              <a:r>
                <a:rPr lang="en-US" altLang="zh-CN" sz="1400" dirty="0"/>
                <a:t>G</a:t>
              </a:r>
              <a:r>
                <a:rPr lang="zh-CN" altLang="en-US" sz="1400" dirty="0"/>
                <a:t>，</a:t>
              </a:r>
              <a:r>
                <a:rPr lang="en-US" altLang="zh-CN" sz="1400" dirty="0"/>
                <a:t>T}</a:t>
              </a:r>
              <a:r>
                <a:rPr lang="zh-CN" altLang="en-US" sz="1400" dirty="0"/>
                <a:t>转换为</a:t>
              </a:r>
              <a:r>
                <a:rPr lang="en-US" altLang="zh-CN" sz="1400" dirty="0"/>
                <a:t>{0</a:t>
              </a:r>
              <a:r>
                <a:rPr lang="zh-CN" altLang="en-US" sz="1400" dirty="0"/>
                <a:t>，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，</a:t>
              </a:r>
              <a:r>
                <a:rPr lang="en-US" altLang="zh-CN" sz="1400" dirty="0"/>
                <a:t>2</a:t>
              </a:r>
              <a:r>
                <a:rPr lang="zh-CN" altLang="en-US" sz="1400" dirty="0"/>
                <a:t>，</a:t>
              </a:r>
              <a:r>
                <a:rPr lang="en-US" altLang="zh-CN" sz="1400" dirty="0"/>
                <a:t>3}</a:t>
              </a:r>
              <a:r>
                <a:rPr kumimoji="0" lang="en-GB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77F3948-62EB-75CC-A9BB-BDEADE67424A}"/>
                </a:ext>
              </a:extLst>
            </p:cNvPr>
            <p:cNvSpPr txBox="1"/>
            <p:nvPr/>
          </p:nvSpPr>
          <p:spPr>
            <a:xfrm>
              <a:off x="3707243" y="4786372"/>
              <a:ext cx="2000082" cy="7058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从序列中提取</a:t>
              </a:r>
              <a:r>
                <a:rPr lang="en-US" altLang="zh-CN" sz="1400" dirty="0"/>
                <a:t>seed</a:t>
              </a:r>
              <a:r>
                <a:rPr lang="zh-CN" altLang="en-US" sz="1400" dirty="0"/>
                <a:t>，</a:t>
              </a:r>
              <a:r>
                <a:rPr lang="en-US" altLang="zh-CN" sz="1400" dirty="0"/>
                <a:t>data</a:t>
              </a:r>
              <a:r>
                <a:rPr lang="zh-CN" altLang="en-US" sz="1400" dirty="0"/>
                <a:t>，</a:t>
              </a:r>
              <a:r>
                <a:rPr lang="en-US" altLang="zh-CN" sz="1400" dirty="0"/>
                <a:t>RS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code</a:t>
              </a:r>
              <a:r>
                <a:rPr kumimoji="0" lang="en-GB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83AA4C4-33E1-D5AD-8276-022C7DD741C6}"/>
                </a:ext>
              </a:extLst>
            </p:cNvPr>
            <p:cNvSpPr txBox="1"/>
            <p:nvPr/>
          </p:nvSpPr>
          <p:spPr>
            <a:xfrm>
              <a:off x="6536038" y="4748846"/>
              <a:ext cx="1761943" cy="7058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丢弃有一个或多个错误指示的序列</a:t>
              </a:r>
              <a:r>
                <a:rPr kumimoji="0" lang="en-GB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.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C5A63AE-301C-59DE-A149-3EFB228845A2}"/>
                </a:ext>
              </a:extLst>
            </p:cNvPr>
            <p:cNvSpPr txBox="1"/>
            <p:nvPr/>
          </p:nvSpPr>
          <p:spPr>
            <a:xfrm>
              <a:off x="9060341" y="4752542"/>
              <a:ext cx="1915508" cy="7058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/>
                <a:t>用</a:t>
              </a:r>
              <a:r>
                <a:rPr lang="en-US" altLang="zh-CN" sz="1400" dirty="0"/>
                <a:t>RS code</a:t>
              </a:r>
              <a:r>
                <a:rPr lang="zh-CN" altLang="en-US" sz="1400" dirty="0"/>
                <a:t>尝试去纠正替代错误</a:t>
              </a:r>
              <a:r>
                <a:rPr kumimoji="0" lang="en-GB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.</a:t>
              </a:r>
            </a:p>
          </p:txBody>
        </p:sp>
        <p:cxnSp>
          <p:nvCxnSpPr>
            <p:cNvPr id="58" name="肘形连接符 21">
              <a:extLst>
                <a:ext uri="{FF2B5EF4-FFF2-40B4-BE49-F238E27FC236}">
                  <a16:creationId xmlns:a16="http://schemas.microsoft.com/office/drawing/2014/main" id="{07FF20D3-59DD-C537-0F42-0FD684094F72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rot="5400000" flipH="1" flipV="1">
              <a:off x="6030104" y="-1359874"/>
              <a:ext cx="81769" cy="7750217"/>
            </a:xfrm>
            <a:prstGeom prst="bentConnector3">
              <a:avLst>
                <a:gd name="adj1" fmla="val 1232251"/>
              </a:avLst>
            </a:prstGeom>
            <a:noFill/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肘形连接符 24">
              <a:extLst>
                <a:ext uri="{FF2B5EF4-FFF2-40B4-BE49-F238E27FC236}">
                  <a16:creationId xmlns:a16="http://schemas.microsoft.com/office/drawing/2014/main" id="{D156B64A-CF1C-78E3-23D5-07471FA728CA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rot="5400000" flipH="1" flipV="1">
              <a:off x="3446697" y="1223532"/>
              <a:ext cx="81769" cy="2583406"/>
            </a:xfrm>
            <a:prstGeom prst="bentConnector3">
              <a:avLst>
                <a:gd name="adj1" fmla="val 729028"/>
              </a:avLst>
            </a:prstGeom>
            <a:noFill/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肘形连接符 39">
              <a:extLst>
                <a:ext uri="{FF2B5EF4-FFF2-40B4-BE49-F238E27FC236}">
                  <a16:creationId xmlns:a16="http://schemas.microsoft.com/office/drawing/2014/main" id="{A97282C0-4C8B-95D0-0DD3-C24BC255D6E2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rot="5400000">
              <a:off x="8555112" y="4248275"/>
              <a:ext cx="252883" cy="2673085"/>
            </a:xfrm>
            <a:prstGeom prst="bentConnector3">
              <a:avLst>
                <a:gd name="adj1" fmla="val 190398"/>
              </a:avLst>
            </a:prstGeom>
            <a:noFill/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肘形连接符 15">
              <a:extLst>
                <a:ext uri="{FF2B5EF4-FFF2-40B4-BE49-F238E27FC236}">
                  <a16:creationId xmlns:a16="http://schemas.microsoft.com/office/drawing/2014/main" id="{2CC91A87-AAB7-162D-50C7-EE7FB1257130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rot="5400000">
              <a:off x="7267364" y="2960527"/>
              <a:ext cx="252883" cy="5248580"/>
            </a:xfrm>
            <a:prstGeom prst="bentConnector3">
              <a:avLst>
                <a:gd name="adj1" fmla="val 190398"/>
              </a:avLst>
            </a:prstGeom>
            <a:noFill/>
            <a:ln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68877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17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A4B8B-AD7A-35B2-E1F1-C0163A97D505}"/>
              </a:ext>
            </a:extLst>
          </p:cNvPr>
          <p:cNvSpPr txBox="1"/>
          <p:nvPr/>
        </p:nvSpPr>
        <p:spPr>
          <a:xfrm>
            <a:off x="3772126" y="574139"/>
            <a:ext cx="534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Reed-Solomon code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93E64E-06B5-8573-673D-979B7E8FB7E5}"/>
              </a:ext>
            </a:extLst>
          </p:cNvPr>
          <p:cNvSpPr txBox="1"/>
          <p:nvPr/>
        </p:nvSpPr>
        <p:spPr>
          <a:xfrm>
            <a:off x="996260" y="1347281"/>
            <a:ext cx="10076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编码原理：给定</a:t>
            </a:r>
            <a:r>
              <a:rPr lang="en-US" altLang="zh-CN" dirty="0">
                <a:solidFill>
                  <a:srgbClr val="002060"/>
                </a:solidFill>
              </a:rPr>
              <a:t>n</a:t>
            </a:r>
            <a:r>
              <a:rPr lang="zh-CN" altLang="en-US" dirty="0">
                <a:solidFill>
                  <a:srgbClr val="002060"/>
                </a:solidFill>
              </a:rPr>
              <a:t>个数据块（</a:t>
            </a:r>
            <a:r>
              <a:rPr lang="en-US" altLang="zh-CN" dirty="0">
                <a:solidFill>
                  <a:srgbClr val="002060"/>
                </a:solidFill>
              </a:rPr>
              <a:t>Data block</a:t>
            </a:r>
            <a:r>
              <a:rPr lang="zh-CN" altLang="en-US" dirty="0">
                <a:solidFill>
                  <a:srgbClr val="002060"/>
                </a:solidFill>
              </a:rPr>
              <a:t>）</a:t>
            </a:r>
            <a:r>
              <a:rPr lang="en-US" altLang="zh-CN" dirty="0">
                <a:solidFill>
                  <a:srgbClr val="002060"/>
                </a:solidFill>
              </a:rPr>
              <a:t>D1</a:t>
            </a:r>
            <a:r>
              <a:rPr lang="zh-CN" altLang="en-US" dirty="0">
                <a:solidFill>
                  <a:srgbClr val="002060"/>
                </a:solidFill>
              </a:rPr>
              <a:t>、</a:t>
            </a:r>
            <a:r>
              <a:rPr lang="en-US" altLang="zh-CN" dirty="0">
                <a:solidFill>
                  <a:srgbClr val="002060"/>
                </a:solidFill>
              </a:rPr>
              <a:t>D2……</a:t>
            </a:r>
            <a:r>
              <a:rPr lang="en-US" altLang="zh-CN" dirty="0" err="1">
                <a:solidFill>
                  <a:srgbClr val="002060"/>
                </a:solidFill>
              </a:rPr>
              <a:t>Dn</a:t>
            </a:r>
            <a:r>
              <a:rPr lang="zh-CN" altLang="en-US" dirty="0">
                <a:solidFill>
                  <a:srgbClr val="002060"/>
                </a:solidFill>
              </a:rPr>
              <a:t>，和一个正整数</a:t>
            </a:r>
            <a:r>
              <a:rPr lang="en-US" altLang="zh-CN" dirty="0">
                <a:solidFill>
                  <a:srgbClr val="002060"/>
                </a:solidFill>
              </a:rPr>
              <a:t>m</a:t>
            </a:r>
            <a:r>
              <a:rPr lang="zh-CN" altLang="en-US" dirty="0">
                <a:solidFill>
                  <a:srgbClr val="002060"/>
                </a:solidFill>
              </a:rPr>
              <a:t>，</a:t>
            </a:r>
            <a:r>
              <a:rPr lang="en-US" altLang="zh-CN" dirty="0">
                <a:solidFill>
                  <a:srgbClr val="002060"/>
                </a:solidFill>
              </a:rPr>
              <a:t>RS</a:t>
            </a:r>
            <a:r>
              <a:rPr lang="zh-CN" altLang="en-US" dirty="0">
                <a:solidFill>
                  <a:srgbClr val="002060"/>
                </a:solidFill>
              </a:rPr>
              <a:t>根据</a:t>
            </a:r>
            <a:r>
              <a:rPr lang="en-US" altLang="zh-CN" dirty="0">
                <a:solidFill>
                  <a:srgbClr val="002060"/>
                </a:solidFill>
              </a:rPr>
              <a:t>n</a:t>
            </a:r>
            <a:r>
              <a:rPr lang="zh-CN" altLang="en-US" dirty="0">
                <a:solidFill>
                  <a:srgbClr val="002060"/>
                </a:solidFill>
              </a:rPr>
              <a:t>个数据块生成</a:t>
            </a:r>
            <a:r>
              <a:rPr lang="en-US" altLang="zh-CN" dirty="0">
                <a:solidFill>
                  <a:srgbClr val="002060"/>
                </a:solidFill>
              </a:rPr>
              <a:t>m</a:t>
            </a:r>
            <a:r>
              <a:rPr lang="zh-CN" altLang="en-US" dirty="0">
                <a:solidFill>
                  <a:srgbClr val="002060"/>
                </a:solidFill>
              </a:rPr>
              <a:t>个编码块（</a:t>
            </a:r>
            <a:r>
              <a:rPr lang="en-US" altLang="zh-CN" dirty="0">
                <a:solidFill>
                  <a:srgbClr val="002060"/>
                </a:solidFill>
              </a:rPr>
              <a:t>Code block</a:t>
            </a:r>
            <a:r>
              <a:rPr lang="zh-CN" altLang="en-US" dirty="0">
                <a:solidFill>
                  <a:srgbClr val="002060"/>
                </a:solidFill>
              </a:rPr>
              <a:t>），</a:t>
            </a:r>
            <a:r>
              <a:rPr lang="en-US" altLang="zh-CN" dirty="0">
                <a:solidFill>
                  <a:srgbClr val="002060"/>
                </a:solidFill>
              </a:rPr>
              <a:t>C1</a:t>
            </a:r>
            <a:r>
              <a:rPr lang="zh-CN" altLang="en-US" dirty="0">
                <a:solidFill>
                  <a:srgbClr val="002060"/>
                </a:solidFill>
              </a:rPr>
              <a:t>、</a:t>
            </a:r>
            <a:r>
              <a:rPr lang="en-US" altLang="zh-CN" dirty="0">
                <a:solidFill>
                  <a:srgbClr val="002060"/>
                </a:solidFill>
              </a:rPr>
              <a:t>C2……Cm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2BBBE3-01BC-69B2-C1FA-47BB3DBFF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18" y="1993612"/>
            <a:ext cx="2896004" cy="35712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ABCA63-963F-C79E-6EA2-24167ACFC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065" y="2120423"/>
            <a:ext cx="887787" cy="36641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E72BAB-F342-5C7B-9417-6573B9317915}"/>
              </a:ext>
            </a:extLst>
          </p:cNvPr>
          <p:cNvSpPr txBox="1"/>
          <p:nvPr/>
        </p:nvSpPr>
        <p:spPr>
          <a:xfrm>
            <a:off x="1131666" y="5609642"/>
            <a:ext cx="343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：编码矩阵，上部是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n*n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单位矩阵，下部是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m*n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的范德蒙德矩阵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0A3A06-BBDC-4908-25A5-21D358A7E233}"/>
              </a:ext>
            </a:extLst>
          </p:cNvPr>
          <p:cNvSpPr txBox="1"/>
          <p:nvPr/>
        </p:nvSpPr>
        <p:spPr>
          <a:xfrm>
            <a:off x="8559354" y="5784563"/>
            <a:ext cx="204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：输入数据矩阵</a:t>
            </a:r>
          </a:p>
        </p:txBody>
      </p:sp>
    </p:spTree>
    <p:extLst>
      <p:ext uri="{BB962C8B-B14F-4D97-AF65-F5344CB8AC3E}">
        <p14:creationId xmlns:p14="http://schemas.microsoft.com/office/powerpoint/2010/main" val="217797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18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A4B8B-AD7A-35B2-E1F1-C0163A97D505}"/>
              </a:ext>
            </a:extLst>
          </p:cNvPr>
          <p:cNvSpPr txBox="1"/>
          <p:nvPr/>
        </p:nvSpPr>
        <p:spPr>
          <a:xfrm>
            <a:off x="3772126" y="574139"/>
            <a:ext cx="534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Reed-Solomon code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E2C25FA-F506-25AF-493C-7B86A9B45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333" y="1557235"/>
            <a:ext cx="7056370" cy="454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B1600D-4F8F-00E9-1365-1853349FD2EE}"/>
              </a:ext>
            </a:extLst>
          </p:cNvPr>
          <p:cNvSpPr txBox="1"/>
          <p:nvPr/>
        </p:nvSpPr>
        <p:spPr>
          <a:xfrm>
            <a:off x="1475896" y="1220470"/>
            <a:ext cx="175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</a:rPr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104476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19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A4B8B-AD7A-35B2-E1F1-C0163A97D505}"/>
              </a:ext>
            </a:extLst>
          </p:cNvPr>
          <p:cNvSpPr txBox="1"/>
          <p:nvPr/>
        </p:nvSpPr>
        <p:spPr>
          <a:xfrm>
            <a:off x="3772126" y="574139"/>
            <a:ext cx="534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Reed-Solomon code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C32545-A583-16C0-ECC3-5D2C1FAC812E}"/>
              </a:ext>
            </a:extLst>
          </p:cNvPr>
          <p:cNvSpPr txBox="1"/>
          <p:nvPr/>
        </p:nvSpPr>
        <p:spPr>
          <a:xfrm>
            <a:off x="996260" y="1347281"/>
            <a:ext cx="10076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解码原理：对于任意的</a:t>
            </a:r>
            <a:r>
              <a:rPr lang="en-US" altLang="zh-CN" dirty="0">
                <a:solidFill>
                  <a:srgbClr val="002060"/>
                </a:solidFill>
              </a:rPr>
              <a:t>n</a:t>
            </a:r>
            <a:r>
              <a:rPr lang="zh-CN" altLang="en-US" dirty="0">
                <a:solidFill>
                  <a:srgbClr val="002060"/>
                </a:solidFill>
              </a:rPr>
              <a:t>和</a:t>
            </a:r>
            <a:r>
              <a:rPr lang="en-US" altLang="zh-CN" dirty="0">
                <a:solidFill>
                  <a:srgbClr val="002060"/>
                </a:solidFill>
              </a:rPr>
              <a:t>m</a:t>
            </a:r>
            <a:r>
              <a:rPr lang="zh-CN" altLang="en-US" dirty="0">
                <a:solidFill>
                  <a:srgbClr val="002060"/>
                </a:solidFill>
              </a:rPr>
              <a:t>，从</a:t>
            </a:r>
            <a:r>
              <a:rPr lang="en-US" altLang="zh-CN" dirty="0">
                <a:solidFill>
                  <a:srgbClr val="002060"/>
                </a:solidFill>
              </a:rPr>
              <a:t>n</a:t>
            </a:r>
            <a:r>
              <a:rPr lang="zh-CN" altLang="en-US" dirty="0">
                <a:solidFill>
                  <a:srgbClr val="002060"/>
                </a:solidFill>
              </a:rPr>
              <a:t>个原始数据块和</a:t>
            </a:r>
            <a:r>
              <a:rPr lang="en-US" altLang="zh-CN" dirty="0">
                <a:solidFill>
                  <a:srgbClr val="002060"/>
                </a:solidFill>
              </a:rPr>
              <a:t>m</a:t>
            </a:r>
            <a:r>
              <a:rPr lang="zh-CN" altLang="en-US" dirty="0">
                <a:solidFill>
                  <a:srgbClr val="002060"/>
                </a:solidFill>
              </a:rPr>
              <a:t>个编码块中任取</a:t>
            </a:r>
            <a:r>
              <a:rPr lang="en-US" altLang="zh-CN" dirty="0">
                <a:solidFill>
                  <a:srgbClr val="002060"/>
                </a:solidFill>
              </a:rPr>
              <a:t>n</a:t>
            </a:r>
            <a:r>
              <a:rPr lang="zh-CN" altLang="en-US" dirty="0">
                <a:solidFill>
                  <a:srgbClr val="002060"/>
                </a:solidFill>
              </a:rPr>
              <a:t>块就能解码出原始数据，即</a:t>
            </a:r>
            <a:r>
              <a:rPr lang="en-US" altLang="zh-CN" dirty="0">
                <a:solidFill>
                  <a:srgbClr val="002060"/>
                </a:solidFill>
              </a:rPr>
              <a:t>RS</a:t>
            </a:r>
            <a:r>
              <a:rPr lang="zh-CN" altLang="en-US" dirty="0">
                <a:solidFill>
                  <a:srgbClr val="002060"/>
                </a:solidFill>
              </a:rPr>
              <a:t>最多容忍</a:t>
            </a:r>
            <a:r>
              <a:rPr lang="en-US" altLang="zh-CN" dirty="0">
                <a:solidFill>
                  <a:srgbClr val="002060"/>
                </a:solidFill>
              </a:rPr>
              <a:t>m</a:t>
            </a:r>
            <a:r>
              <a:rPr lang="zh-CN" altLang="en-US" dirty="0">
                <a:solidFill>
                  <a:srgbClr val="002060"/>
                </a:solidFill>
              </a:rPr>
              <a:t>个数据块或者编码块同时丢失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F9E18A-8A6A-1EFB-9293-5AE03A88A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186" y="2035342"/>
            <a:ext cx="5176140" cy="42410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3D6A18-A0A3-865E-8D8E-E03137BCFD3D}"/>
              </a:ext>
            </a:extLst>
          </p:cNvPr>
          <p:cNvSpPr txBox="1"/>
          <p:nvPr/>
        </p:nvSpPr>
        <p:spPr>
          <a:xfrm>
            <a:off x="1131665" y="2130517"/>
            <a:ext cx="216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</a:t>
            </a:r>
            <a:r>
              <a:rPr lang="en-US" altLang="zh-CN" dirty="0"/>
              <a:t>D1 D4 C2</a:t>
            </a:r>
            <a:r>
              <a:rPr lang="zh-CN" altLang="en-US" dirty="0"/>
              <a:t>丢失</a:t>
            </a:r>
          </a:p>
        </p:txBody>
      </p:sp>
    </p:spTree>
    <p:extLst>
      <p:ext uri="{BB962C8B-B14F-4D97-AF65-F5344CB8AC3E}">
        <p14:creationId xmlns:p14="http://schemas.microsoft.com/office/powerpoint/2010/main" val="224493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4012516"/>
          </a:xfrm>
          <a:prstGeom prst="rect">
            <a:avLst/>
          </a:prstGeom>
          <a:blipFill>
            <a:blip r:embed="rId2"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0" y="0"/>
            <a:ext cx="12192000" cy="4012516"/>
          </a:xfrm>
          <a:prstGeom prst="rect">
            <a:avLst/>
          </a:prstGeom>
          <a:gradFill>
            <a:gsLst>
              <a:gs pos="0">
                <a:schemeClr val="bg1">
                  <a:alpha val="38000"/>
                </a:schemeClr>
              </a:gs>
              <a:gs pos="100000">
                <a:schemeClr val="bg1">
                  <a:alpha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15938" y="2592729"/>
            <a:ext cx="3292131" cy="1618642"/>
          </a:xfrm>
          <a:prstGeom prst="rect">
            <a:avLst/>
          </a:prstGeom>
          <a:gradFill>
            <a:gsLst>
              <a:gs pos="0">
                <a:schemeClr val="accent3">
                  <a:alpha val="90000"/>
                </a:schemeClr>
              </a:gs>
              <a:gs pos="100000">
                <a:schemeClr val="accent5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4" name="图形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82016" y="485484"/>
            <a:ext cx="2831937" cy="52035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24486" y="4745696"/>
            <a:ext cx="31331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spc="100" dirty="0">
                <a:solidFill>
                  <a:schemeClr val="accent1"/>
                </a:solidFill>
                <a:latin typeface="Akrobat Black" panose="00000A00000000000000" pitchFamily="50" charset="0"/>
                <a:ea typeface="等线" panose="02010600030101010101" pitchFamily="2" charset="-122"/>
              </a:rPr>
              <a:t>01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DNA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存储解码概述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4486" y="2844205"/>
            <a:ext cx="2898390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目录</a:t>
            </a:r>
            <a:r>
              <a:rPr lang="en-US" altLang="zh-CN" sz="48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12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CATALOGUE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829886" y="4744273"/>
            <a:ext cx="23424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spc="100" dirty="0">
                <a:solidFill>
                  <a:schemeClr val="accent1"/>
                </a:solidFill>
                <a:latin typeface="Akrobat Black" panose="00000A00000000000000" pitchFamily="50" charset="0"/>
                <a:ea typeface="等线" panose="02010600030101010101" pitchFamily="2" charset="-122"/>
              </a:rPr>
              <a:t>02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DNA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编码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144605" y="4744272"/>
            <a:ext cx="23424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spc="100" dirty="0">
                <a:solidFill>
                  <a:schemeClr val="accent1"/>
                </a:solidFill>
                <a:latin typeface="Akrobat Black" panose="00000A00000000000000" pitchFamily="50" charset="0"/>
                <a:ea typeface="等线" panose="02010600030101010101" pitchFamily="2" charset="-122"/>
              </a:rPr>
              <a:t>03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DNA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解码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cxnSp>
        <p:nvCxnSpPr>
          <p:cNvPr id="65" name="直接连接符 64"/>
          <p:cNvCxnSpPr>
            <a:cxnSpLocks/>
          </p:cNvCxnSpPr>
          <p:nvPr/>
        </p:nvCxnSpPr>
        <p:spPr>
          <a:xfrm>
            <a:off x="4414546" y="4735860"/>
            <a:ext cx="0" cy="151095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18FB964-4E01-45B9-8262-DD5DA132B33E}"/>
              </a:ext>
            </a:extLst>
          </p:cNvPr>
          <p:cNvCxnSpPr>
            <a:cxnSpLocks/>
          </p:cNvCxnSpPr>
          <p:nvPr/>
        </p:nvCxnSpPr>
        <p:spPr>
          <a:xfrm>
            <a:off x="7729266" y="4744273"/>
            <a:ext cx="0" cy="151095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4">
            <a:extLst>
              <a:ext uri="{FF2B5EF4-FFF2-40B4-BE49-F238E27FC236}">
                <a16:creationId xmlns:a16="http://schemas.microsoft.com/office/drawing/2014/main" id="{4737B6D2-3DD4-9072-337A-F35F5C523576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7D005DFB-8436-E838-D0EA-A138D89EF54D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20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A4B8B-AD7A-35B2-E1F1-C0163A97D505}"/>
              </a:ext>
            </a:extLst>
          </p:cNvPr>
          <p:cNvSpPr txBox="1"/>
          <p:nvPr/>
        </p:nvSpPr>
        <p:spPr>
          <a:xfrm>
            <a:off x="3772126" y="574139"/>
            <a:ext cx="534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Reed-Solomon code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6C4265-1770-BD5F-6105-06C8F6BDD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097" y="2418581"/>
            <a:ext cx="6214357" cy="32189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4E7008D-3B4B-2C02-7068-7044404322BA}"/>
              </a:ext>
            </a:extLst>
          </p:cNvPr>
          <p:cNvSpPr txBox="1"/>
          <p:nvPr/>
        </p:nvSpPr>
        <p:spPr>
          <a:xfrm>
            <a:off x="798309" y="1220470"/>
            <a:ext cx="3861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从编码矩阵中删掉丢失的数据块</a:t>
            </a:r>
            <a:r>
              <a:rPr lang="en-US" altLang="zh-CN" dirty="0"/>
              <a:t>/</a:t>
            </a:r>
            <a:r>
              <a:rPr lang="zh-CN" altLang="en-US" dirty="0"/>
              <a:t>编码块对应的行，根据图</a:t>
            </a:r>
            <a:r>
              <a:rPr lang="en-US" altLang="zh-CN" dirty="0"/>
              <a:t>1</a:t>
            </a:r>
            <a:r>
              <a:rPr lang="zh-CN" altLang="en-US" dirty="0"/>
              <a:t>所示</a:t>
            </a:r>
            <a:r>
              <a:rPr lang="en-US" altLang="zh-CN" dirty="0"/>
              <a:t>RS</a:t>
            </a:r>
            <a:r>
              <a:rPr lang="zh-CN" altLang="en-US" dirty="0"/>
              <a:t>编码运算等式，可以得到如下</a:t>
            </a:r>
            <a:r>
              <a:rPr lang="en-US" altLang="zh-CN" dirty="0"/>
              <a:t>B' </a:t>
            </a:r>
            <a:r>
              <a:rPr lang="zh-CN" altLang="en-US" dirty="0"/>
              <a:t>以及等式</a:t>
            </a:r>
          </a:p>
        </p:txBody>
      </p:sp>
    </p:spTree>
    <p:extLst>
      <p:ext uri="{BB962C8B-B14F-4D97-AF65-F5344CB8AC3E}">
        <p14:creationId xmlns:p14="http://schemas.microsoft.com/office/powerpoint/2010/main" val="387552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21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A4B8B-AD7A-35B2-E1F1-C0163A97D505}"/>
              </a:ext>
            </a:extLst>
          </p:cNvPr>
          <p:cNvSpPr txBox="1"/>
          <p:nvPr/>
        </p:nvSpPr>
        <p:spPr>
          <a:xfrm>
            <a:off x="3772126" y="574139"/>
            <a:ext cx="534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Reed-Solomon code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1B905C-6422-BD3E-E4F4-4FA6366A7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949" y="2143764"/>
            <a:ext cx="8922102" cy="30288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7FE65C-9D38-EA30-6C54-BB0E6ABE62FD}"/>
              </a:ext>
            </a:extLst>
          </p:cNvPr>
          <p:cNvSpPr txBox="1"/>
          <p:nvPr/>
        </p:nvSpPr>
        <p:spPr>
          <a:xfrm>
            <a:off x="798309" y="1220470"/>
            <a:ext cx="386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</a:t>
            </a:r>
            <a:r>
              <a:rPr lang="en-US" altLang="zh-CN" dirty="0"/>
              <a:t>B</a:t>
            </a:r>
            <a:r>
              <a:rPr lang="zh-CN" altLang="en-US" dirty="0"/>
              <a:t>‘可逆</a:t>
            </a:r>
          </a:p>
        </p:txBody>
      </p:sp>
    </p:spTree>
    <p:extLst>
      <p:ext uri="{BB962C8B-B14F-4D97-AF65-F5344CB8AC3E}">
        <p14:creationId xmlns:p14="http://schemas.microsoft.com/office/powerpoint/2010/main" val="365279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22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A4B8B-AD7A-35B2-E1F1-C0163A97D505}"/>
              </a:ext>
            </a:extLst>
          </p:cNvPr>
          <p:cNvSpPr txBox="1"/>
          <p:nvPr/>
        </p:nvSpPr>
        <p:spPr>
          <a:xfrm>
            <a:off x="3772126" y="574139"/>
            <a:ext cx="534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Reed-Solomon code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C10E08-1DC6-415D-2097-9F442DB9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019" y="2180609"/>
            <a:ext cx="7980513" cy="30885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696926C-F357-471B-D9ED-5FC7B8B14341}"/>
              </a:ext>
            </a:extLst>
          </p:cNvPr>
          <p:cNvSpPr txBox="1"/>
          <p:nvPr/>
        </p:nvSpPr>
        <p:spPr>
          <a:xfrm>
            <a:off x="798309" y="1220470"/>
            <a:ext cx="386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进一步得到</a:t>
            </a:r>
          </a:p>
        </p:txBody>
      </p:sp>
    </p:spTree>
    <p:extLst>
      <p:ext uri="{BB962C8B-B14F-4D97-AF65-F5344CB8AC3E}">
        <p14:creationId xmlns:p14="http://schemas.microsoft.com/office/powerpoint/2010/main" val="256333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23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A4B8B-AD7A-35B2-E1F1-C0163A97D505}"/>
              </a:ext>
            </a:extLst>
          </p:cNvPr>
          <p:cNvSpPr txBox="1"/>
          <p:nvPr/>
        </p:nvSpPr>
        <p:spPr>
          <a:xfrm>
            <a:off x="3772126" y="574139"/>
            <a:ext cx="534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Reed-Solomon code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F470A8-DE6A-1765-D45E-ECD8CEC6B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872" y="2137614"/>
            <a:ext cx="6512716" cy="34091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DA8B61-5E41-1F86-EA23-4C5D8D66BD27}"/>
              </a:ext>
            </a:extLst>
          </p:cNvPr>
          <p:cNvSpPr txBox="1"/>
          <p:nvPr/>
        </p:nvSpPr>
        <p:spPr>
          <a:xfrm>
            <a:off x="798309" y="1220470"/>
            <a:ext cx="386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从而可以恢复出原始数据</a:t>
            </a:r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25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24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A4B8B-AD7A-35B2-E1F1-C0163A97D505}"/>
              </a:ext>
            </a:extLst>
          </p:cNvPr>
          <p:cNvSpPr txBox="1"/>
          <p:nvPr/>
        </p:nvSpPr>
        <p:spPr>
          <a:xfrm>
            <a:off x="3772126" y="574139"/>
            <a:ext cx="5346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Reed-Solomon code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CC37C13-CDDA-5CBE-771E-60BCFEE8893E}"/>
              </a:ext>
            </a:extLst>
          </p:cNvPr>
          <p:cNvGrpSpPr/>
          <p:nvPr/>
        </p:nvGrpSpPr>
        <p:grpSpPr>
          <a:xfrm>
            <a:off x="306455" y="350112"/>
            <a:ext cx="11579088" cy="5687720"/>
            <a:chOff x="306456" y="1180432"/>
            <a:chExt cx="11579088" cy="568772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782C787-0C17-2FDE-BD1F-1F1DAFD7A5BE}"/>
                </a:ext>
              </a:extLst>
            </p:cNvPr>
            <p:cNvGrpSpPr/>
            <p:nvPr/>
          </p:nvGrpSpPr>
          <p:grpSpPr>
            <a:xfrm>
              <a:off x="3585029" y="1846210"/>
              <a:ext cx="5021942" cy="5021942"/>
              <a:chOff x="3544155" y="1846210"/>
              <a:chExt cx="5021942" cy="5021942"/>
            </a:xfrm>
          </p:grpSpPr>
          <p:sp>
            <p:nvSpPr>
              <p:cNvPr id="25" name="圆角矩形 26">
                <a:extLst>
                  <a:ext uri="{FF2B5EF4-FFF2-40B4-BE49-F238E27FC236}">
                    <a16:creationId xmlns:a16="http://schemas.microsoft.com/office/drawing/2014/main" id="{2EC8EAA2-D946-4AE6-6980-5684D23626CB}"/>
                  </a:ext>
                </a:extLst>
              </p:cNvPr>
              <p:cNvSpPr/>
              <p:nvPr/>
            </p:nvSpPr>
            <p:spPr>
              <a:xfrm>
                <a:off x="3544155" y="1846210"/>
                <a:ext cx="5021942" cy="5021942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圆角矩形 49">
                <a:extLst>
                  <a:ext uri="{FF2B5EF4-FFF2-40B4-BE49-F238E27FC236}">
                    <a16:creationId xmlns:a16="http://schemas.microsoft.com/office/drawing/2014/main" id="{DA7C7E73-99F7-A686-4AE4-637202CE9F17}"/>
                  </a:ext>
                </a:extLst>
              </p:cNvPr>
              <p:cNvSpPr/>
              <p:nvPr/>
            </p:nvSpPr>
            <p:spPr>
              <a:xfrm>
                <a:off x="4368905" y="2670960"/>
                <a:ext cx="3372442" cy="3372442"/>
              </a:xfrm>
              <a:prstGeom prst="roundRect">
                <a:avLst>
                  <a:gd name="adj" fmla="val 50000"/>
                </a:avLst>
              </a:pr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6A26D36-9B3D-0486-D888-6A1B71B6145E}"/>
                </a:ext>
              </a:extLst>
            </p:cNvPr>
            <p:cNvSpPr/>
            <p:nvPr/>
          </p:nvSpPr>
          <p:spPr>
            <a:xfrm>
              <a:off x="889907" y="1180432"/>
              <a:ext cx="10412186" cy="369332"/>
            </a:xfrm>
            <a:prstGeom prst="rect">
              <a:avLst/>
            </a:prstGeom>
          </p:spPr>
          <p:txBody>
            <a:bodyPr anchor="b" anchorCtr="0">
              <a:spAutoFit/>
            </a:bodyPr>
            <a:lstStyle/>
            <a:p>
              <a:pPr algn="ctr">
                <a:buSzPct val="25000"/>
              </a:pPr>
              <a:endParaRPr lang="en-US" altLang="zh-CN" b="1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2E56D3B-F357-3C67-3057-DEA71D734125}"/>
                </a:ext>
              </a:extLst>
            </p:cNvPr>
            <p:cNvSpPr txBox="1"/>
            <p:nvPr/>
          </p:nvSpPr>
          <p:spPr>
            <a:xfrm>
              <a:off x="889908" y="1571469"/>
              <a:ext cx="10412185" cy="29969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altLang="zh-CN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E623DD9-0E30-06E4-B726-A94E460D551D}"/>
                </a:ext>
              </a:extLst>
            </p:cNvPr>
            <p:cNvGrpSpPr/>
            <p:nvPr/>
          </p:nvGrpSpPr>
          <p:grpSpPr>
            <a:xfrm>
              <a:off x="7983395" y="3765629"/>
              <a:ext cx="3902149" cy="1615131"/>
              <a:chOff x="7942521" y="3792934"/>
              <a:chExt cx="3902149" cy="1615131"/>
            </a:xfrm>
          </p:grpSpPr>
          <p:sp>
            <p:nvSpPr>
              <p:cNvPr id="19" name="圆角矩形 63">
                <a:extLst>
                  <a:ext uri="{FF2B5EF4-FFF2-40B4-BE49-F238E27FC236}">
                    <a16:creationId xmlns:a16="http://schemas.microsoft.com/office/drawing/2014/main" id="{8FD49AE2-CFDE-5073-BC87-BBD05DE046F5}"/>
                  </a:ext>
                </a:extLst>
              </p:cNvPr>
              <p:cNvSpPr/>
              <p:nvPr/>
            </p:nvSpPr>
            <p:spPr>
              <a:xfrm>
                <a:off x="7942521" y="3792934"/>
                <a:ext cx="3902149" cy="152090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07B9A3C-A4CB-6131-AFBB-6F301F83BE18}"/>
                  </a:ext>
                </a:extLst>
              </p:cNvPr>
              <p:cNvSpPr/>
              <p:nvPr/>
            </p:nvSpPr>
            <p:spPr>
              <a:xfrm>
                <a:off x="8170072" y="4024486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913765">
                  <a:buSzPct val="25000"/>
                </a:pPr>
                <a:r>
                  <a:rPr lang="en-GB" altLang="zh-CN" sz="1600" b="1" dirty="0"/>
                  <a:t>02</a:t>
                </a:r>
                <a:endParaRPr lang="zh-CN" altLang="en-US" sz="1600" b="1" dirty="0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4E29CCD6-8DC9-348A-542B-5416AE01FC15}"/>
                  </a:ext>
                </a:extLst>
              </p:cNvPr>
              <p:cNvGrpSpPr/>
              <p:nvPr/>
            </p:nvGrpSpPr>
            <p:grpSpPr>
              <a:xfrm>
                <a:off x="9079879" y="3930737"/>
                <a:ext cx="2764791" cy="1477328"/>
                <a:chOff x="9122645" y="3965015"/>
                <a:chExt cx="2764791" cy="1477328"/>
              </a:xfrm>
            </p:grpSpPr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C0466F3-61A3-F67B-7C73-BC02F02B03C8}"/>
                    </a:ext>
                  </a:extLst>
                </p:cNvPr>
                <p:cNvSpPr txBox="1"/>
                <p:nvPr/>
              </p:nvSpPr>
              <p:spPr>
                <a:xfrm>
                  <a:off x="9122652" y="3965015"/>
                  <a:ext cx="2764784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/>
                    <a:t>RS</a:t>
                  </a:r>
                  <a:r>
                    <a:rPr lang="zh-CN" altLang="en-US" b="1" dirty="0"/>
                    <a:t>编码依赖于两张</a:t>
                  </a:r>
                  <a:r>
                    <a:rPr lang="en-US" altLang="zh-CN" b="1" dirty="0"/>
                    <a:t>2^w-1</a:t>
                  </a:r>
                  <a:r>
                    <a:rPr lang="zh-CN" altLang="en-US" b="1" dirty="0"/>
                    <a:t>大小的</a:t>
                  </a:r>
                  <a:r>
                    <a:rPr lang="en-US" altLang="zh-CN" b="1" dirty="0"/>
                    <a:t>log</a:t>
                  </a:r>
                  <a:r>
                    <a:rPr lang="zh-CN" altLang="en-US" b="1" dirty="0"/>
                    <a:t>表， 通常只能采用</a:t>
                  </a:r>
                  <a:r>
                    <a:rPr lang="en-US" altLang="zh-CN" b="1" dirty="0"/>
                    <a:t>16</a:t>
                  </a:r>
                  <a:r>
                    <a:rPr lang="zh-CN" altLang="en-US" b="1" dirty="0"/>
                    <a:t>位或者</a:t>
                  </a:r>
                  <a:r>
                    <a:rPr lang="en-US" altLang="zh-CN" b="1" dirty="0"/>
                    <a:t>8</a:t>
                  </a:r>
                  <a:r>
                    <a:rPr lang="zh-CN" altLang="en-US" b="1" dirty="0"/>
                    <a:t>位字长，不能充分利用</a:t>
                  </a:r>
                  <a:r>
                    <a:rPr lang="en-US" altLang="zh-CN" b="1" dirty="0"/>
                    <a:t>64</a:t>
                  </a:r>
                  <a:r>
                    <a:rPr lang="zh-CN" altLang="en-US" b="1" dirty="0"/>
                    <a:t>位服务器的计算能力</a:t>
                  </a:r>
                  <a:endParaRPr lang="en-US" altLang="zh-CN" b="1" dirty="0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9AB1681-4223-9D0B-AB89-8FD7D432D91E}"/>
                    </a:ext>
                  </a:extLst>
                </p:cNvPr>
                <p:cNvSpPr/>
                <p:nvPr/>
              </p:nvSpPr>
              <p:spPr>
                <a:xfrm>
                  <a:off x="9122645" y="4347048"/>
                  <a:ext cx="2396255" cy="29969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D01B237-C3B5-1949-21D9-80DEE8B48822}"/>
                </a:ext>
              </a:extLst>
            </p:cNvPr>
            <p:cNvGrpSpPr/>
            <p:nvPr/>
          </p:nvGrpSpPr>
          <p:grpSpPr>
            <a:xfrm flipH="1">
              <a:off x="306456" y="3765629"/>
              <a:ext cx="3902149" cy="1338132"/>
              <a:chOff x="7942521" y="3792934"/>
              <a:chExt cx="3902149" cy="1338132"/>
            </a:xfrm>
          </p:grpSpPr>
          <p:sp>
            <p:nvSpPr>
              <p:cNvPr id="14" name="圆角矩形 67">
                <a:extLst>
                  <a:ext uri="{FF2B5EF4-FFF2-40B4-BE49-F238E27FC236}">
                    <a16:creationId xmlns:a16="http://schemas.microsoft.com/office/drawing/2014/main" id="{74214DB7-E294-3E7B-6B6C-80617337BACA}"/>
                  </a:ext>
                </a:extLst>
              </p:cNvPr>
              <p:cNvSpPr/>
              <p:nvPr/>
            </p:nvSpPr>
            <p:spPr>
              <a:xfrm flipH="1">
                <a:off x="7942521" y="3792934"/>
                <a:ext cx="3902149" cy="133813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48C56533-33E2-6013-7F6F-7524276205A5}"/>
                  </a:ext>
                </a:extLst>
              </p:cNvPr>
              <p:cNvSpPr/>
              <p:nvPr/>
            </p:nvSpPr>
            <p:spPr>
              <a:xfrm flipH="1">
                <a:off x="8170072" y="4024486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913765">
                  <a:buSzPct val="25000"/>
                </a:pPr>
                <a:r>
                  <a:rPr lang="en-GB" altLang="zh-CN" sz="1600" b="1" dirty="0"/>
                  <a:t>01</a:t>
                </a:r>
                <a:endParaRPr lang="zh-CN" altLang="en-US" sz="1600" b="1" dirty="0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26489C1-E73C-AC46-B870-6F26EB622844}"/>
                  </a:ext>
                </a:extLst>
              </p:cNvPr>
              <p:cNvGrpSpPr/>
              <p:nvPr/>
            </p:nvGrpSpPr>
            <p:grpSpPr>
              <a:xfrm>
                <a:off x="8878705" y="3930737"/>
                <a:ext cx="2597429" cy="1200329"/>
                <a:chOff x="8921471" y="3965015"/>
                <a:chExt cx="2597429" cy="1200329"/>
              </a:xfrm>
            </p:grpSpPr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96ECA66E-C031-1CDB-7CF8-96769CB6F831}"/>
                    </a:ext>
                  </a:extLst>
                </p:cNvPr>
                <p:cNvSpPr txBox="1"/>
                <p:nvPr/>
              </p:nvSpPr>
              <p:spPr>
                <a:xfrm>
                  <a:off x="8921471" y="3965015"/>
                  <a:ext cx="2597427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b="1" dirty="0"/>
                    <a:t>数据恢复代价高和数据更新代价高，因此常常针对只读数据，或者冷数据</a:t>
                  </a:r>
                  <a:endParaRPr lang="en-US" altLang="zh-CN" b="1" dirty="0"/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37B23DFF-E157-976B-D9C5-BAC18612031A}"/>
                    </a:ext>
                  </a:extLst>
                </p:cNvPr>
                <p:cNvSpPr/>
                <p:nvPr/>
              </p:nvSpPr>
              <p:spPr>
                <a:xfrm>
                  <a:off x="9122645" y="4347048"/>
                  <a:ext cx="2396255" cy="29969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36BCF03-90D6-0593-0734-98A8B2586DEB}"/>
              </a:ext>
            </a:extLst>
          </p:cNvPr>
          <p:cNvSpPr txBox="1"/>
          <p:nvPr/>
        </p:nvSpPr>
        <p:spPr>
          <a:xfrm>
            <a:off x="3118060" y="3280260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局限性</a:t>
            </a:r>
          </a:p>
        </p:txBody>
      </p:sp>
    </p:spTree>
    <p:extLst>
      <p:ext uri="{BB962C8B-B14F-4D97-AF65-F5344CB8AC3E}">
        <p14:creationId xmlns:p14="http://schemas.microsoft.com/office/powerpoint/2010/main" val="211107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03393" y="815130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代码实现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25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98E534-B042-342E-9166-6589C5A88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5" y="1461461"/>
            <a:ext cx="9677897" cy="151455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370783" y="1759829"/>
            <a:ext cx="3450432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通过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Decode ().main()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进入程序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06D72D-CD02-CB80-0CA8-45207E538DA1}"/>
              </a:ext>
            </a:extLst>
          </p:cNvPr>
          <p:cNvSpPr txBox="1"/>
          <p:nvPr/>
        </p:nvSpPr>
        <p:spPr>
          <a:xfrm>
            <a:off x="582015" y="3335946"/>
            <a:ext cx="2937473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创建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Decode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对象传入参数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27BD56-722C-9F7E-8296-53A49DB04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15" y="3881987"/>
            <a:ext cx="6239196" cy="22480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C28E53-332E-3BFF-3B96-513674EA9086}"/>
              </a:ext>
            </a:extLst>
          </p:cNvPr>
          <p:cNvSpPr txBox="1"/>
          <p:nvPr/>
        </p:nvSpPr>
        <p:spPr>
          <a:xfrm>
            <a:off x="6096000" y="2976013"/>
            <a:ext cx="5891213" cy="13469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b="1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GC-Content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：按照碱基互补配对原则，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A=T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，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G≡C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。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与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之间的化学键较强，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DNA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链中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的比例会影响其稳定性和退火温度。通常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的比例保持在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50%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左右的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DNA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链的稳定性最高，因此基于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DNA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的数据存储选择接近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50%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GC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比例。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2BB7B3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7174AB-66BA-1201-0C24-622021C48589}"/>
              </a:ext>
            </a:extLst>
          </p:cNvPr>
          <p:cNvSpPr txBox="1"/>
          <p:nvPr/>
        </p:nvSpPr>
        <p:spPr>
          <a:xfrm>
            <a:off x="6096000" y="4511414"/>
            <a:ext cx="5891214" cy="13469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400" b="1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Homopolymer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DNA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序列中由相同碱基连续排列组成的子串称作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Homopolymer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，其最大长度称作序列的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Run-Length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。在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DNA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序列的合成和测序过程中，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Run-Length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较高的子串更易产生错误，所以要尽可能避免出现较长的</a:t>
            </a:r>
            <a:r>
              <a:rPr lang="en-US" altLang="zh-CN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Homopolymer</a:t>
            </a:r>
            <a:r>
              <a:rPr lang="zh-CN" altLang="en-US" sz="1400" dirty="0">
                <a:solidFill>
                  <a:srgbClr val="2BB7B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0944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918159" y="815130"/>
            <a:ext cx="435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代码实现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main()</a:t>
            </a: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26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958BE-0CB1-0276-333F-C8EF21413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5" y="2715183"/>
            <a:ext cx="6201094" cy="1438349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0C6D071-2A75-6702-FD11-7038EEFC9B3C}"/>
              </a:ext>
            </a:extLst>
          </p:cNvPr>
          <p:cNvCxnSpPr>
            <a:cxnSpLocks/>
          </p:cNvCxnSpPr>
          <p:nvPr/>
        </p:nvCxnSpPr>
        <p:spPr>
          <a:xfrm flipV="1">
            <a:off x="3239948" y="2345637"/>
            <a:ext cx="1729615" cy="678967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97E4B17-FABB-2A88-7DC7-51033B5AD379}"/>
              </a:ext>
            </a:extLst>
          </p:cNvPr>
          <p:cNvCxnSpPr>
            <a:cxnSpLocks/>
          </p:cNvCxnSpPr>
          <p:nvPr/>
        </p:nvCxnSpPr>
        <p:spPr>
          <a:xfrm flipV="1">
            <a:off x="2782957" y="3024604"/>
            <a:ext cx="4735995" cy="261247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61CA7D7-A38E-03B7-F01D-3F77432D8CB2}"/>
              </a:ext>
            </a:extLst>
          </p:cNvPr>
          <p:cNvSpPr txBox="1"/>
          <p:nvPr/>
        </p:nvSpPr>
        <p:spPr>
          <a:xfrm>
            <a:off x="4969563" y="2088128"/>
            <a:ext cx="1707883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创建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Glass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对象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C4B01B-C28E-376A-20A1-8E263DD78CE6}"/>
              </a:ext>
            </a:extLst>
          </p:cNvPr>
          <p:cNvSpPr txBox="1"/>
          <p:nvPr/>
        </p:nvSpPr>
        <p:spPr>
          <a:xfrm>
            <a:off x="7518952" y="2750791"/>
            <a:ext cx="2522676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读取 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50-SF.txt 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文件为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389816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393978" y="815130"/>
            <a:ext cx="5404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代码实现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while loop</a:t>
            </a: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27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2D43B0-8A1B-1C26-E802-A10B04E5D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5" y="1461461"/>
            <a:ext cx="6877403" cy="347680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CEBE09F-A80E-E4BA-4C2C-51D3515B383F}"/>
              </a:ext>
            </a:extLst>
          </p:cNvPr>
          <p:cNvSpPr/>
          <p:nvPr/>
        </p:nvSpPr>
        <p:spPr>
          <a:xfrm>
            <a:off x="881063" y="1719263"/>
            <a:ext cx="6781800" cy="24860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96ABFD-2687-F082-DBC3-8C1083DE0ADF}"/>
              </a:ext>
            </a:extLst>
          </p:cNvPr>
          <p:cNvSpPr txBox="1"/>
          <p:nvPr/>
        </p:nvSpPr>
        <p:spPr>
          <a:xfrm>
            <a:off x="7961911" y="2732821"/>
            <a:ext cx="2320787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完成碱基序列的读取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77E5EFF-60E1-CF1F-BC14-69AED0482922}"/>
              </a:ext>
            </a:extLst>
          </p:cNvPr>
          <p:cNvCxnSpPr>
            <a:cxnSpLocks/>
          </p:cNvCxnSpPr>
          <p:nvPr/>
        </p:nvCxnSpPr>
        <p:spPr>
          <a:xfrm>
            <a:off x="3678308" y="4794209"/>
            <a:ext cx="2027168" cy="401858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44A2AFF-4706-C8FF-A3E3-153EBD3ACE96}"/>
              </a:ext>
            </a:extLst>
          </p:cNvPr>
          <p:cNvSpPr txBox="1"/>
          <p:nvPr/>
        </p:nvSpPr>
        <p:spPr>
          <a:xfrm>
            <a:off x="5705476" y="4938265"/>
            <a:ext cx="4577222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分别提取出每行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DNA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序列中的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seed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7780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465312" y="815130"/>
            <a:ext cx="526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代码实现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kumimoji="0" lang="en-US" altLang="zh-CN" sz="3600" b="0" i="0" u="none" strike="noStrike" kern="1200" cap="none" spc="30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add_dna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()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28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4F8646E-9FC6-B70F-E66F-A07E08E94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5" y="2705658"/>
            <a:ext cx="9763627" cy="1457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9E8E68-E343-D034-60BA-D108565DABD8}"/>
              </a:ext>
            </a:extLst>
          </p:cNvPr>
          <p:cNvSpPr txBox="1"/>
          <p:nvPr/>
        </p:nvSpPr>
        <p:spPr>
          <a:xfrm>
            <a:off x="5127626" y="4619834"/>
            <a:ext cx="6548437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将如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ACTCA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这样的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DNA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序列转换为如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[10,2,4]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这样的整型数组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F93726-33C1-97BF-B413-1DD919EACB8D}"/>
              </a:ext>
            </a:extLst>
          </p:cNvPr>
          <p:cNvCxnSpPr>
            <a:cxnSpLocks/>
          </p:cNvCxnSpPr>
          <p:nvPr/>
        </p:nvCxnSpPr>
        <p:spPr>
          <a:xfrm>
            <a:off x="4868938" y="4051930"/>
            <a:ext cx="2252598" cy="567904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CA33830-C808-4FF1-6C89-CFB43C83BFED}"/>
              </a:ext>
            </a:extLst>
          </p:cNvPr>
          <p:cNvCxnSpPr>
            <a:cxnSpLocks/>
          </p:cNvCxnSpPr>
          <p:nvPr/>
        </p:nvCxnSpPr>
        <p:spPr>
          <a:xfrm flipV="1">
            <a:off x="2228849" y="3100388"/>
            <a:ext cx="1909763" cy="204787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594BDA-970C-71D6-3F70-5FC4D5580A5E}"/>
              </a:ext>
            </a:extLst>
          </p:cNvPr>
          <p:cNvSpPr txBox="1"/>
          <p:nvPr/>
        </p:nvSpPr>
        <p:spPr>
          <a:xfrm>
            <a:off x="4138612" y="2806070"/>
            <a:ext cx="2590801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dirty="0" err="1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exDNA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= </a:t>
            </a:r>
            <a:r>
              <a:rPr lang="en-US" altLang="zh-CN" dirty="0" err="1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expand_nt</a:t>
            </a:r>
            <a:endParaRPr lang="zh-CN" altLang="en-US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288F968-3DFC-FF76-1D89-48E9744D8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470" y="2949036"/>
            <a:ext cx="3993347" cy="30270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0288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465312" y="815130"/>
            <a:ext cx="526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代码实现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kumimoji="0" lang="en-US" altLang="zh-CN" sz="3600" b="0" i="0" u="none" strike="noStrike" kern="1200" cap="none" spc="30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add_dna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()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29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B222AE-6DB8-DFBC-BB5B-BD49623D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5" y="1461461"/>
            <a:ext cx="9287352" cy="44579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BA0EB9-47D7-C7B5-F3DD-6FBC24162B90}"/>
              </a:ext>
            </a:extLst>
          </p:cNvPr>
          <p:cNvSpPr/>
          <p:nvPr/>
        </p:nvSpPr>
        <p:spPr>
          <a:xfrm>
            <a:off x="582015" y="1461461"/>
            <a:ext cx="9287352" cy="458140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6D84BB-A0D3-F064-407D-63C6179B2DAF}"/>
              </a:ext>
            </a:extLst>
          </p:cNvPr>
          <p:cNvSpPr txBox="1"/>
          <p:nvPr/>
        </p:nvSpPr>
        <p:spPr>
          <a:xfrm>
            <a:off x="10019786" y="2914852"/>
            <a:ext cx="1590199" cy="10282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排除错误序列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进行误差校正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02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30C8ED-8F38-8D56-644F-DEFD6F86E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99" y="647083"/>
            <a:ext cx="1616400" cy="1616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64372" y="2524721"/>
            <a:ext cx="6263254" cy="206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10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DNA</a:t>
            </a:r>
            <a:r>
              <a:rPr kumimoji="0" lang="zh-CN" altLang="en-US" sz="54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存储解码概述</a:t>
            </a:r>
          </a:p>
        </p:txBody>
      </p:sp>
      <p:sp>
        <p:nvSpPr>
          <p:cNvPr id="14" name="矩形 13"/>
          <p:cNvSpPr/>
          <p:nvPr/>
        </p:nvSpPr>
        <p:spPr>
          <a:xfrm>
            <a:off x="2805586" y="4855756"/>
            <a:ext cx="6580823" cy="558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F2E2CDC6-7980-E125-9663-7242DACC86B0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A2C6580-CFEF-F06D-F185-10764151AF8C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465312" y="815130"/>
            <a:ext cx="526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代码实现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kumimoji="0" lang="en-US" altLang="zh-CN" sz="3600" b="0" i="0" u="none" strike="noStrike" kern="1200" cap="none" spc="30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add_dna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()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30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82995C-426E-C478-1543-2807A6215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5" y="1461461"/>
            <a:ext cx="9125419" cy="463891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D858647-A0CE-8963-ADFC-491B4465D5C5}"/>
              </a:ext>
            </a:extLst>
          </p:cNvPr>
          <p:cNvCxnSpPr>
            <a:cxnSpLocks/>
          </p:cNvCxnSpPr>
          <p:nvPr/>
        </p:nvCxnSpPr>
        <p:spPr>
          <a:xfrm>
            <a:off x="8245552" y="1790502"/>
            <a:ext cx="1589012" cy="0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DACDC68-CEEF-96C8-6DFD-9095B6B12815}"/>
              </a:ext>
            </a:extLst>
          </p:cNvPr>
          <p:cNvSpPr txBox="1"/>
          <p:nvPr/>
        </p:nvSpPr>
        <p:spPr>
          <a:xfrm>
            <a:off x="9834564" y="1561048"/>
            <a:ext cx="1644052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生成随机种子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C036DD-12FF-E356-591B-DEAE5212791C}"/>
              </a:ext>
            </a:extLst>
          </p:cNvPr>
          <p:cNvSpPr txBox="1"/>
          <p:nvPr/>
        </p:nvSpPr>
        <p:spPr>
          <a:xfrm>
            <a:off x="4606180" y="3035240"/>
            <a:ext cx="2510593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添加不重复的随机种子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451F38-9FA3-9DAC-41AA-2CF76B849701}"/>
              </a:ext>
            </a:extLst>
          </p:cNvPr>
          <p:cNvSpPr/>
          <p:nvPr/>
        </p:nvSpPr>
        <p:spPr>
          <a:xfrm>
            <a:off x="728663" y="2890838"/>
            <a:ext cx="3638550" cy="74771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41C841-D4D0-B1F2-7592-8EA51E970457}"/>
              </a:ext>
            </a:extLst>
          </p:cNvPr>
          <p:cNvSpPr/>
          <p:nvPr/>
        </p:nvSpPr>
        <p:spPr>
          <a:xfrm>
            <a:off x="1038225" y="3871912"/>
            <a:ext cx="5295899" cy="20145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2EFFDD-D2A7-D2F3-A227-B9AA5553C157}"/>
              </a:ext>
            </a:extLst>
          </p:cNvPr>
          <p:cNvSpPr txBox="1"/>
          <p:nvPr/>
        </p:nvSpPr>
        <p:spPr>
          <a:xfrm>
            <a:off x="6790334" y="4649726"/>
            <a:ext cx="2248891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创建并添加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droplet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96C26B0-F0EA-45C6-AA15-9300F842DE7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535562" y="2291182"/>
            <a:ext cx="1465188" cy="136840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5498322-10FC-0BB2-04B5-2DAB600CBA28}"/>
              </a:ext>
            </a:extLst>
          </p:cNvPr>
          <p:cNvSpPr txBox="1"/>
          <p:nvPr/>
        </p:nvSpPr>
        <p:spPr>
          <a:xfrm>
            <a:off x="6000750" y="2198568"/>
            <a:ext cx="1644052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提取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3239673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393979" y="815130"/>
            <a:ext cx="540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代码实现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while loop</a:t>
            </a: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31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0B5B6-E792-8611-35F2-D2A329C7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5" y="1667379"/>
            <a:ext cx="8058564" cy="35339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B429A8-5248-B415-49A8-0E4F0C925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297" y="3037828"/>
            <a:ext cx="2232000" cy="52700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A4C2227-E83D-8A4C-E39C-2B024EDD658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271560" y="3301329"/>
            <a:ext cx="1339737" cy="259808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0F38021-3A9E-EC33-41BD-F91E35120F76}"/>
              </a:ext>
            </a:extLst>
          </p:cNvPr>
          <p:cNvSpPr txBox="1"/>
          <p:nvPr/>
        </p:nvSpPr>
        <p:spPr>
          <a:xfrm>
            <a:off x="7190708" y="3071874"/>
            <a:ext cx="2899741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dirty="0" err="1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debug_barcodes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=None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54950D6-1398-53AE-745A-64EAD2AF7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8328" y="2851015"/>
            <a:ext cx="3479388" cy="18681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497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393979" y="815130"/>
            <a:ext cx="540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代码实现</a:t>
            </a: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—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while loop</a:t>
            </a: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32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29A90E-53EB-EFAB-AF49-BC2D02A8B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5" y="2357372"/>
            <a:ext cx="9249250" cy="28100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1E6A57-67B2-71CC-3C9F-DEAD4C620F7C}"/>
              </a:ext>
            </a:extLst>
          </p:cNvPr>
          <p:cNvSpPr/>
          <p:nvPr/>
        </p:nvSpPr>
        <p:spPr>
          <a:xfrm>
            <a:off x="911226" y="3946778"/>
            <a:ext cx="8832849" cy="122061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6940D2-B6AD-E8E8-0FCF-F4DBEEF93A0E}"/>
              </a:ext>
            </a:extLst>
          </p:cNvPr>
          <p:cNvSpPr txBox="1"/>
          <p:nvPr/>
        </p:nvSpPr>
        <p:spPr>
          <a:xfrm>
            <a:off x="3904425" y="5513490"/>
            <a:ext cx="4383150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判断是否已完成文件解码并编写日志信息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818765-27C9-57F3-658D-2ED60C196AED}"/>
              </a:ext>
            </a:extLst>
          </p:cNvPr>
          <p:cNvSpPr/>
          <p:nvPr/>
        </p:nvSpPr>
        <p:spPr>
          <a:xfrm>
            <a:off x="911225" y="3209932"/>
            <a:ext cx="7451725" cy="7368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1941B3-54A3-9FDD-01B4-FE93DAAB83C5}"/>
              </a:ext>
            </a:extLst>
          </p:cNvPr>
          <p:cNvSpPr txBox="1"/>
          <p:nvPr/>
        </p:nvSpPr>
        <p:spPr>
          <a:xfrm>
            <a:off x="9744073" y="2932922"/>
            <a:ext cx="2259331" cy="1289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判断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DNA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序列处理行数是否超过规定上限并编写日志信息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924C0D-4087-E453-D1C2-962EC192265A}"/>
              </a:ext>
            </a:extLst>
          </p:cNvPr>
          <p:cNvSpPr/>
          <p:nvPr/>
        </p:nvSpPr>
        <p:spPr>
          <a:xfrm>
            <a:off x="911224" y="2472125"/>
            <a:ext cx="8832849" cy="7368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89FCC6-7A0D-9DC3-ECDC-7D2509E682C3}"/>
              </a:ext>
            </a:extLst>
          </p:cNvPr>
          <p:cNvSpPr txBox="1"/>
          <p:nvPr/>
        </p:nvSpPr>
        <p:spPr>
          <a:xfrm>
            <a:off x="6642690" y="1916965"/>
            <a:ext cx="4387260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进入此判断表明仍有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DNA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序列未处理完成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79F07E5-FA36-37D4-5313-356D3FF558E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819650" y="2146419"/>
            <a:ext cx="1823040" cy="325706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82A089B-FD53-2717-646F-6BA9407C4928}"/>
              </a:ext>
            </a:extLst>
          </p:cNvPr>
          <p:cNvCxnSpPr>
            <a:cxnSpLocks/>
          </p:cNvCxnSpPr>
          <p:nvPr/>
        </p:nvCxnSpPr>
        <p:spPr>
          <a:xfrm>
            <a:off x="4538663" y="5177587"/>
            <a:ext cx="1047750" cy="430211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39231E3-77DE-98E7-E7F0-979A62D5228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362950" y="3577875"/>
            <a:ext cx="1381123" cy="480"/>
          </a:xfrm>
          <a:prstGeom prst="straightConnector1">
            <a:avLst/>
          </a:prstGeom>
          <a:ln w="31750" cmpd="sng">
            <a:solidFill>
              <a:srgbClr val="FF0000">
                <a:alpha val="96000"/>
              </a:srgbClr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08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003393" y="815130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代码实现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33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090479-8CF0-9438-CABF-5D6BB37A1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5" y="1461461"/>
            <a:ext cx="6953607" cy="37054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E3D225-8A42-27F5-8459-369916FAAA5C}"/>
              </a:ext>
            </a:extLst>
          </p:cNvPr>
          <p:cNvSpPr/>
          <p:nvPr/>
        </p:nvSpPr>
        <p:spPr>
          <a:xfrm>
            <a:off x="515938" y="4329113"/>
            <a:ext cx="7019684" cy="9286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CD05B9-E5FE-C9AC-1C12-AB3BECFD22BE}"/>
              </a:ext>
            </a:extLst>
          </p:cNvPr>
          <p:cNvSpPr txBox="1"/>
          <p:nvPr/>
        </p:nvSpPr>
        <p:spPr>
          <a:xfrm>
            <a:off x="7809511" y="4564002"/>
            <a:ext cx="2739427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编写日志信息及</a:t>
            </a:r>
            <a:r>
              <a:rPr lang="en-US" altLang="zh-CN" dirty="0" err="1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json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文件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4B7389-0962-84D8-D484-F1B4237E6CB1}"/>
              </a:ext>
            </a:extLst>
          </p:cNvPr>
          <p:cNvSpPr/>
          <p:nvPr/>
        </p:nvSpPr>
        <p:spPr>
          <a:xfrm>
            <a:off x="515938" y="3419474"/>
            <a:ext cx="3670300" cy="7681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FA3966-69DD-936F-8A90-9E8857EC6E47}"/>
              </a:ext>
            </a:extLst>
          </p:cNvPr>
          <p:cNvSpPr txBox="1"/>
          <p:nvPr/>
        </p:nvSpPr>
        <p:spPr>
          <a:xfrm>
            <a:off x="4477756" y="3574071"/>
            <a:ext cx="2270708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编写 </a:t>
            </a:r>
            <a:r>
              <a:rPr lang="en-US" altLang="zh-CN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50-SF.jpg 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文件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BE365-5FFE-EE69-A7FD-3B9274D669E2}"/>
              </a:ext>
            </a:extLst>
          </p:cNvPr>
          <p:cNvSpPr/>
          <p:nvPr/>
        </p:nvSpPr>
        <p:spPr>
          <a:xfrm>
            <a:off x="515938" y="1932234"/>
            <a:ext cx="4360862" cy="7681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4BF92B-3152-B901-4F6B-706DDBA925CD}"/>
              </a:ext>
            </a:extLst>
          </p:cNvPr>
          <p:cNvSpPr txBox="1"/>
          <p:nvPr/>
        </p:nvSpPr>
        <p:spPr>
          <a:xfrm>
            <a:off x="5070857" y="2086831"/>
            <a:ext cx="2738654" cy="458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未完全解码文件时的报错</a:t>
            </a:r>
            <a:endParaRPr lang="en-US" altLang="zh-CN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78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419900" y="815130"/>
            <a:ext cx="33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DNA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解码结果</a:t>
            </a: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34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37889B-3BFD-4EEF-DE7D-491C834F5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25" y="2188149"/>
            <a:ext cx="3600000" cy="24817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AFBDCA-4954-CD42-03BC-E697B6D79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75" y="2188149"/>
            <a:ext cx="3600000" cy="24817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BD6807-C354-BBBF-71C3-55A63EEC506B}"/>
              </a:ext>
            </a:extLst>
          </p:cNvPr>
          <p:cNvSpPr txBox="1"/>
          <p:nvPr/>
        </p:nvSpPr>
        <p:spPr>
          <a:xfrm>
            <a:off x="2385790" y="5106009"/>
            <a:ext cx="2056329" cy="5810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参考解码结果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F81255-7B2F-8C82-ED5F-19BD50D3097D}"/>
              </a:ext>
            </a:extLst>
          </p:cNvPr>
          <p:cNvSpPr txBox="1"/>
          <p:nvPr/>
        </p:nvSpPr>
        <p:spPr>
          <a:xfrm>
            <a:off x="7749881" y="5106008"/>
            <a:ext cx="2056329" cy="5810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实际解码结果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94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419900" y="815130"/>
            <a:ext cx="33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DNA</a:t>
            </a:r>
            <a:r>
              <a:rPr kumimoji="0" lang="zh-CN" altLang="en-US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解码结果</a:t>
            </a: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35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DNA解码">
            <a:hlinkClick r:id="" action="ppaction://media"/>
            <a:extLst>
              <a:ext uri="{FF2B5EF4-FFF2-40B4-BE49-F238E27FC236}">
                <a16:creationId xmlns:a16="http://schemas.microsoft.com/office/drawing/2014/main" id="{47CA61E5-A1E9-B5FD-C596-AC2379F735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66850" y="1459676"/>
            <a:ext cx="9258300" cy="486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6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90000"/>
                </a:schemeClr>
              </a:gs>
              <a:gs pos="100000">
                <a:schemeClr val="accent5"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90624" y="1686624"/>
            <a:ext cx="9810749" cy="2187792"/>
            <a:chOff x="3305968" y="1618906"/>
            <a:chExt cx="5580063" cy="2187792"/>
          </a:xfrm>
        </p:grpSpPr>
        <p:sp>
          <p:nvSpPr>
            <p:cNvPr id="12" name="文本框 11"/>
            <p:cNvSpPr txBox="1"/>
            <p:nvPr/>
          </p:nvSpPr>
          <p:spPr>
            <a:xfrm>
              <a:off x="5583965" y="1618906"/>
              <a:ext cx="10240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spc="3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致谢</a:t>
              </a:r>
              <a:endParaRPr kumimoji="0" lang="en-US" altLang="zh-CN" sz="6000" b="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305968" y="3105929"/>
              <a:ext cx="5580063" cy="70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感谢王锐老师及课程助教在本学期的陪伴与付出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</p:grpSp>
      <p:pic>
        <p:nvPicPr>
          <p:cNvPr id="16" name="图形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29" y="5788369"/>
            <a:ext cx="2831940" cy="5203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41AE6D-921E-013A-86D9-F391D61D2D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pic>
        <p:nvPicPr>
          <p:cNvPr id="4" name="图形 117">
            <a:extLst>
              <a:ext uri="{FF2B5EF4-FFF2-40B4-BE49-F238E27FC236}">
                <a16:creationId xmlns:a16="http://schemas.microsoft.com/office/drawing/2014/main" id="{BDA0816F-0352-1A83-71F0-B22D871B9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240" y="2683340"/>
            <a:ext cx="12694920" cy="2531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938" y="2624934"/>
            <a:ext cx="4515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谢谢大家 </a:t>
            </a:r>
            <a:r>
              <a:rPr kumimoji="0" lang="en-US" altLang="zh-CN" sz="7200" b="0" i="0" u="none" strike="noStrike" kern="120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!</a:t>
            </a:r>
            <a:endParaRPr kumimoji="0" lang="zh-CN" altLang="en-US" sz="4400" b="0" i="0" u="none" strike="noStrike" kern="1200" cap="none" spc="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122" y="560850"/>
            <a:ext cx="2831940" cy="520356"/>
          </a:xfrm>
          <a:prstGeom prst="rect">
            <a:avLst/>
          </a:prstGeom>
        </p:spPr>
      </p:pic>
      <p:sp>
        <p:nvSpPr>
          <p:cNvPr id="23" name="任意多边形: 形状 22"/>
          <p:cNvSpPr/>
          <p:nvPr/>
        </p:nvSpPr>
        <p:spPr>
          <a:xfrm>
            <a:off x="0" y="4595139"/>
            <a:ext cx="12192000" cy="2262602"/>
          </a:xfrm>
          <a:custGeom>
            <a:avLst/>
            <a:gdLst>
              <a:gd name="connsiteX0" fmla="*/ 12192000 w 12192000"/>
              <a:gd name="connsiteY0" fmla="*/ 134084 h 2262602"/>
              <a:gd name="connsiteX1" fmla="*/ 0 w 12192000"/>
              <a:gd name="connsiteY1" fmla="*/ 239650 h 2262602"/>
              <a:gd name="connsiteX2" fmla="*/ 0 w 12192000"/>
              <a:gd name="connsiteY2" fmla="*/ 2262603 h 2262602"/>
              <a:gd name="connsiteX3" fmla="*/ 12192000 w 12192000"/>
              <a:gd name="connsiteY3" fmla="*/ 2262603 h 2262602"/>
              <a:gd name="connsiteX4" fmla="*/ 12192000 w 12192000"/>
              <a:gd name="connsiteY4" fmla="*/ 134084 h 22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262602">
                <a:moveTo>
                  <a:pt x="12192000" y="134084"/>
                </a:moveTo>
                <a:cubicBezTo>
                  <a:pt x="9252090" y="3154130"/>
                  <a:pt x="4471007" y="-1005047"/>
                  <a:pt x="0" y="239650"/>
                </a:cubicBezTo>
                <a:lnTo>
                  <a:pt x="0" y="2262603"/>
                </a:lnTo>
                <a:lnTo>
                  <a:pt x="12192000" y="2262603"/>
                </a:lnTo>
                <a:lnTo>
                  <a:pt x="12192000" y="1340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6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>
            <a:off x="0" y="4945615"/>
            <a:ext cx="12192000" cy="1741834"/>
          </a:xfrm>
          <a:custGeom>
            <a:avLst/>
            <a:gdLst>
              <a:gd name="connsiteX0" fmla="*/ 0 w 12192000"/>
              <a:gd name="connsiteY0" fmla="*/ 501762 h 1741834"/>
              <a:gd name="connsiteX1" fmla="*/ 12192000 w 12192000"/>
              <a:gd name="connsiteY1" fmla="*/ 569314 h 1741834"/>
              <a:gd name="connsiteX2" fmla="*/ 12192000 w 12192000"/>
              <a:gd name="connsiteY2" fmla="*/ 1599283 h 1741834"/>
              <a:gd name="connsiteX3" fmla="*/ 0 w 12192000"/>
              <a:gd name="connsiteY3" fmla="*/ 1741835 h 1741834"/>
              <a:gd name="connsiteX4" fmla="*/ 0 w 12192000"/>
              <a:gd name="connsiteY4" fmla="*/ 501762 h 174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741834">
                <a:moveTo>
                  <a:pt x="0" y="501762"/>
                </a:moveTo>
                <a:cubicBezTo>
                  <a:pt x="6784939" y="-1254837"/>
                  <a:pt x="7418196" y="2303310"/>
                  <a:pt x="12192000" y="569314"/>
                </a:cubicBezTo>
                <a:lnTo>
                  <a:pt x="12192000" y="1599283"/>
                </a:lnTo>
                <a:cubicBezTo>
                  <a:pt x="7440032" y="2029251"/>
                  <a:pt x="4645334" y="-1556123"/>
                  <a:pt x="0" y="1741835"/>
                </a:cubicBezTo>
                <a:lnTo>
                  <a:pt x="0" y="501762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2000"/>
                </a:schemeClr>
              </a:gs>
              <a:gs pos="100000">
                <a:schemeClr val="accent5">
                  <a:alpha val="6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25" name="图形 17"/>
          <p:cNvGrpSpPr/>
          <p:nvPr/>
        </p:nvGrpSpPr>
        <p:grpSpPr>
          <a:xfrm>
            <a:off x="0" y="4825393"/>
            <a:ext cx="12192000" cy="2032348"/>
            <a:chOff x="0" y="4825393"/>
            <a:chExt cx="12192000" cy="2032348"/>
          </a:xfrm>
          <a:solidFill>
            <a:srgbClr val="036EB8"/>
          </a:solidFill>
        </p:grpSpPr>
        <p:sp>
          <p:nvSpPr>
            <p:cNvPr id="26" name="任意多边形: 形状 25"/>
            <p:cNvSpPr/>
            <p:nvPr/>
          </p:nvSpPr>
          <p:spPr>
            <a:xfrm>
              <a:off x="7597618" y="5114499"/>
              <a:ext cx="4594381" cy="891151"/>
            </a:xfrm>
            <a:custGeom>
              <a:avLst/>
              <a:gdLst>
                <a:gd name="connsiteX0" fmla="*/ 0 w 4594381"/>
                <a:gd name="connsiteY0" fmla="*/ 568410 h 891151"/>
                <a:gd name="connsiteX1" fmla="*/ 4594382 w 4594381"/>
                <a:gd name="connsiteY1" fmla="*/ 400686 h 891151"/>
                <a:gd name="connsiteX2" fmla="*/ 4594382 w 4594381"/>
                <a:gd name="connsiteY2" fmla="*/ 0 h 891151"/>
                <a:gd name="connsiteX3" fmla="*/ 0 w 4594381"/>
                <a:gd name="connsiteY3" fmla="*/ 568410 h 89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4381" h="891151">
                  <a:moveTo>
                    <a:pt x="0" y="568410"/>
                  </a:moveTo>
                  <a:cubicBezTo>
                    <a:pt x="1309457" y="922606"/>
                    <a:pt x="2585432" y="1130398"/>
                    <a:pt x="4594382" y="400686"/>
                  </a:cubicBezTo>
                  <a:lnTo>
                    <a:pt x="4594382" y="0"/>
                  </a:lnTo>
                  <a:cubicBezTo>
                    <a:pt x="3377730" y="967041"/>
                    <a:pt x="1780759" y="886647"/>
                    <a:pt x="0" y="56841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90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0" y="4825393"/>
              <a:ext cx="3680164" cy="621983"/>
            </a:xfrm>
            <a:custGeom>
              <a:avLst/>
              <a:gdLst>
                <a:gd name="connsiteX0" fmla="*/ 3680164 w 3680164"/>
                <a:gd name="connsiteY0" fmla="*/ 121383 h 621983"/>
                <a:gd name="connsiteX1" fmla="*/ 0 w 3680164"/>
                <a:gd name="connsiteY1" fmla="*/ 228232 h 621983"/>
                <a:gd name="connsiteX2" fmla="*/ 0 w 3680164"/>
                <a:gd name="connsiteY2" fmla="*/ 621984 h 621983"/>
                <a:gd name="connsiteX3" fmla="*/ 3680164 w 3680164"/>
                <a:gd name="connsiteY3" fmla="*/ 121383 h 62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0164" h="621983">
                  <a:moveTo>
                    <a:pt x="3680164" y="121383"/>
                  </a:moveTo>
                  <a:cubicBezTo>
                    <a:pt x="2455505" y="-40690"/>
                    <a:pt x="1212285" y="-72796"/>
                    <a:pt x="0" y="228232"/>
                  </a:cubicBezTo>
                  <a:lnTo>
                    <a:pt x="0" y="621984"/>
                  </a:lnTo>
                  <a:cubicBezTo>
                    <a:pt x="1485604" y="237479"/>
                    <a:pt x="2676417" y="107770"/>
                    <a:pt x="3680164" y="121383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75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0" y="5278834"/>
              <a:ext cx="12192000" cy="1578907"/>
            </a:xfrm>
            <a:custGeom>
              <a:avLst/>
              <a:gdLst>
                <a:gd name="connsiteX0" fmla="*/ 0 w 12192000"/>
                <a:gd name="connsiteY0" fmla="*/ 1408616 h 1578907"/>
                <a:gd name="connsiteX1" fmla="*/ 0 w 12192000"/>
                <a:gd name="connsiteY1" fmla="*/ 1578908 h 1578907"/>
                <a:gd name="connsiteX2" fmla="*/ 12192000 w 12192000"/>
                <a:gd name="connsiteY2" fmla="*/ 1578908 h 1578907"/>
                <a:gd name="connsiteX3" fmla="*/ 12192000 w 12192000"/>
                <a:gd name="connsiteY3" fmla="*/ 1266321 h 1578907"/>
                <a:gd name="connsiteX4" fmla="*/ 0 w 12192000"/>
                <a:gd name="connsiteY4" fmla="*/ 1408616 h 157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1578907">
                  <a:moveTo>
                    <a:pt x="0" y="1408616"/>
                  </a:moveTo>
                  <a:lnTo>
                    <a:pt x="0" y="1578908"/>
                  </a:lnTo>
                  <a:lnTo>
                    <a:pt x="12192000" y="1578908"/>
                  </a:lnTo>
                  <a:lnTo>
                    <a:pt x="12192000" y="1266321"/>
                  </a:lnTo>
                  <a:cubicBezTo>
                    <a:pt x="7440032" y="1696031"/>
                    <a:pt x="4645334" y="-1889342"/>
                    <a:pt x="0" y="140861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5">
                    <a:alpha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9" name="任意多边形: 形状 28"/>
          <p:cNvSpPr/>
          <p:nvPr/>
        </p:nvSpPr>
        <p:spPr>
          <a:xfrm>
            <a:off x="-1" y="4952890"/>
            <a:ext cx="12192000" cy="1473313"/>
          </a:xfrm>
          <a:custGeom>
            <a:avLst/>
            <a:gdLst>
              <a:gd name="connsiteX0" fmla="*/ 0 w 12192000"/>
              <a:gd name="connsiteY0" fmla="*/ 487817 h 1473313"/>
              <a:gd name="connsiteX1" fmla="*/ 12192000 w 12192000"/>
              <a:gd name="connsiteY1" fmla="*/ 394580 h 1473313"/>
              <a:gd name="connsiteX2" fmla="*/ 12192000 w 12192000"/>
              <a:gd name="connsiteY2" fmla="*/ 1142271 h 1473313"/>
              <a:gd name="connsiteX3" fmla="*/ 0 w 12192000"/>
              <a:gd name="connsiteY3" fmla="*/ 1255799 h 1473313"/>
              <a:gd name="connsiteX4" fmla="*/ 0 w 12192000"/>
              <a:gd name="connsiteY4" fmla="*/ 487817 h 147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473313">
                <a:moveTo>
                  <a:pt x="0" y="487817"/>
                </a:moveTo>
                <a:cubicBezTo>
                  <a:pt x="3357349" y="-1284964"/>
                  <a:pt x="10365384" y="2505376"/>
                  <a:pt x="12192000" y="394580"/>
                </a:cubicBezTo>
                <a:lnTo>
                  <a:pt x="12192000" y="1142271"/>
                </a:lnTo>
                <a:cubicBezTo>
                  <a:pt x="9230254" y="2597842"/>
                  <a:pt x="4645334" y="-1377430"/>
                  <a:pt x="0" y="1255799"/>
                </a:cubicBezTo>
                <a:lnTo>
                  <a:pt x="0" y="4878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CE2928-235E-16F7-F1AD-1D6C3DB418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70551"/>
            <a:ext cx="1077752" cy="1077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492261" y="815130"/>
            <a:ext cx="3207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Background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5721" y="1787561"/>
            <a:ext cx="4366997" cy="310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dirty="0">
                <a:solidFill>
                  <a:schemeClr val="accent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The data that is generated every minute is a huge amount. We can predict that in the next few years, Data consumption will become larger and larger. Thus, having a better data storage method is vital.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4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7E3E2F-69FC-4524-A5F2-B5DE7AC567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33" r="-491"/>
          <a:stretch/>
        </p:blipFill>
        <p:spPr>
          <a:xfrm>
            <a:off x="6186519" y="1412535"/>
            <a:ext cx="5489760" cy="48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1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081894" y="815130"/>
            <a:ext cx="4028219" cy="1238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Advantages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DNA coding</a:t>
            </a: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5936" y="2275872"/>
            <a:ext cx="11160126" cy="273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accent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The code 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s ultracompact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Can last hundreds of thousands of years if kept in a cool, dry place.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As long as human societies are reading and writing DNA, they will be able to decode it.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Never obsolete</a:t>
            </a: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5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F21BA4-FF34-4177-A0AF-6EB7CC380F15}"/>
              </a:ext>
            </a:extLst>
          </p:cNvPr>
          <p:cNvSpPr txBox="1"/>
          <p:nvPr/>
        </p:nvSpPr>
        <p:spPr>
          <a:xfrm>
            <a:off x="1839897" y="5172187"/>
            <a:ext cx="8946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https://www.science.org/content/article/dna-could-store-all-worlds-data-one-room#:~:text=DNA%20has%20many%20advantages%20for,be%20able%20to%20decode%20it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742570" y="815130"/>
            <a:ext cx="4706865" cy="1238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unresolved issues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of </a:t>
            </a: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DNA coding</a:t>
            </a: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5936" y="2275872"/>
            <a:ext cx="11160126" cy="444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Cost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Biochemical constraints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Synthesis</a:t>
            </a:r>
            <a:r>
              <a:rPr lang="en-US" altLang="zh-CN" dirty="0">
                <a:solidFill>
                  <a:schemeClr val="accent3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,PCR, and Decay of DNA during storage 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an lead to errors</a:t>
            </a: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       Substitution errors</a:t>
            </a: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思源黑体 CN Regular" panose="020B05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       Insertion errors</a:t>
            </a: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50000"/>
                  </a:srgb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       Deletion errors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1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6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94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348891" y="815130"/>
            <a:ext cx="3494226" cy="1238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Process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DNA Storage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7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47329A-2D07-45AC-AFC7-D1D22899A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36" y="2145935"/>
            <a:ext cx="8710415" cy="31244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46CB27-B0C7-43EF-8A21-5276E600530F}"/>
              </a:ext>
            </a:extLst>
          </p:cNvPr>
          <p:cNvSpPr txBox="1"/>
          <p:nvPr/>
        </p:nvSpPr>
        <p:spPr>
          <a:xfrm>
            <a:off x="2157274" y="5486400"/>
            <a:ext cx="789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https://www.microsoft.com/en-us/research/blog/toward-nanoscale-dna-writers-unlocking-scalable-dna-data-writing-technology/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41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434462" y="815130"/>
            <a:ext cx="332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Project Goal</a:t>
            </a:r>
            <a:endParaRPr kumimoji="0" lang="en-US" altLang="zh-CN" sz="3600" b="0" i="0" u="none" strike="noStrike" kern="1200" cap="none" spc="3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15721" y="1787561"/>
            <a:ext cx="11160126" cy="1842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Design a decoding program to decode the DNA coding sequencing file "50-SF“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Successfully recovered Kanagawa surfing pictures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638C6E-FF47-10CC-0E49-AC02B86B5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04" y="142718"/>
            <a:ext cx="1077752" cy="1077752"/>
          </a:xfrm>
          <a:prstGeom prst="rect">
            <a:avLst/>
          </a:prstGeom>
        </p:spPr>
      </p:pic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DD6F4E9B-609C-3D8F-153A-06A27D0C212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8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9852662F-FAD5-B99E-5865-9AA3648A790E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2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30C8ED-8F38-8D56-644F-DEFD6F86E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99" y="647083"/>
            <a:ext cx="1616400" cy="1616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26311" y="2524721"/>
            <a:ext cx="3339376" cy="206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10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02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DNA</a:t>
            </a:r>
            <a:r>
              <a:rPr kumimoji="0" lang="zh-CN" altLang="en-US" sz="5400" b="0" i="0" u="none" strike="noStrike" kern="1200" cap="none" spc="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编码</a:t>
            </a:r>
          </a:p>
        </p:txBody>
      </p:sp>
      <p:sp>
        <p:nvSpPr>
          <p:cNvPr id="14" name="矩形 13"/>
          <p:cNvSpPr/>
          <p:nvPr/>
        </p:nvSpPr>
        <p:spPr>
          <a:xfrm>
            <a:off x="2805586" y="4855756"/>
            <a:ext cx="6580823" cy="558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C76C6C72-54FB-EC8B-BD67-3AD0E40F89EE}"/>
              </a:ext>
            </a:extLst>
          </p:cNvPr>
          <p:cNvSpPr txBox="1">
            <a:spLocks/>
          </p:cNvSpPr>
          <p:nvPr/>
        </p:nvSpPr>
        <p:spPr>
          <a:xfrm>
            <a:off x="11072812" y="6318497"/>
            <a:ext cx="668769" cy="299989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D9BB5D0-35E4-459D-AEF3-FE4D7C45CC19}" type="slidenum">
              <a:rPr lang="zh-CN" altLang="en-US" sz="1400" smtClean="0">
                <a:solidFill>
                  <a:schemeClr val="bg1">
                    <a:lumMod val="50000"/>
                  </a:schemeClr>
                </a:solidFill>
              </a:rPr>
              <a:pPr algn="r"/>
              <a:t>9</a:t>
            </a:fld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03E431A3-BCE2-51D7-C536-2FADFF75B38C}"/>
              </a:ext>
            </a:extLst>
          </p:cNvPr>
          <p:cNvSpPr txBox="1">
            <a:spLocks/>
          </p:cNvSpPr>
          <p:nvPr/>
        </p:nvSpPr>
        <p:spPr>
          <a:xfrm>
            <a:off x="5075226" y="6318497"/>
            <a:ext cx="2041547" cy="2866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EE411: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信息论与编码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82849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1399</Words>
  <Application>Microsoft Office PowerPoint</Application>
  <PresentationFormat>宽屏</PresentationFormat>
  <Paragraphs>235</Paragraphs>
  <Slides>37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Akrobat Black</vt:lpstr>
      <vt:lpstr>等线</vt:lpstr>
      <vt:lpstr>思源黑体 CN Bold</vt:lpstr>
      <vt:lpstr>思源黑体 CN Heavy</vt:lpstr>
      <vt:lpstr>思源黑体 CN Light</vt:lpstr>
      <vt:lpstr>思源黑体 CN Regular</vt:lpstr>
      <vt:lpstr>微软雅黑</vt:lpstr>
      <vt:lpstr>Arial</vt:lpstr>
      <vt:lpstr>Cambria Math</vt:lpstr>
      <vt:lpstr>Open Sans</vt:lpstr>
      <vt:lpstr>基础母版样式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h p</cp:lastModifiedBy>
  <cp:revision>119</cp:revision>
  <dcterms:created xsi:type="dcterms:W3CDTF">2019-12-17T11:56:00Z</dcterms:created>
  <dcterms:modified xsi:type="dcterms:W3CDTF">2023-01-07T05:47:49Z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